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2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4" saveSubsetFonts="1">
  <p:sldMasterIdLst>
    <p:sldMasterId id="2147483660" r:id="rId1"/>
  </p:sldMasterIdLst>
  <p:notesMasterIdLst>
    <p:notesMasterId r:id="rId31"/>
  </p:notesMasterIdLst>
  <p:sldIdLst>
    <p:sldId id="256" r:id="rId2"/>
    <p:sldId id="258" r:id="rId3"/>
    <p:sldId id="285" r:id="rId4"/>
    <p:sldId id="259" r:id="rId5"/>
    <p:sldId id="287" r:id="rId6"/>
    <p:sldId id="308" r:id="rId7"/>
    <p:sldId id="283" r:id="rId8"/>
    <p:sldId id="263" r:id="rId9"/>
    <p:sldId id="267" r:id="rId10"/>
    <p:sldId id="264" r:id="rId11"/>
    <p:sldId id="266" r:id="rId12"/>
    <p:sldId id="268" r:id="rId13"/>
    <p:sldId id="311" r:id="rId14"/>
    <p:sldId id="296" r:id="rId15"/>
    <p:sldId id="309" r:id="rId16"/>
    <p:sldId id="277" r:id="rId17"/>
    <p:sldId id="297" r:id="rId18"/>
    <p:sldId id="298" r:id="rId19"/>
    <p:sldId id="299" r:id="rId20"/>
    <p:sldId id="310" r:id="rId21"/>
    <p:sldId id="303" r:id="rId22"/>
    <p:sldId id="304" r:id="rId23"/>
    <p:sldId id="305" r:id="rId24"/>
    <p:sldId id="302" r:id="rId25"/>
    <p:sldId id="272" r:id="rId26"/>
    <p:sldId id="300" r:id="rId27"/>
    <p:sldId id="306" r:id="rId28"/>
    <p:sldId id="307" r:id="rId29"/>
    <p:sldId id="294" r:id="rId30"/>
  </p:sldIdLst>
  <p:sldSz cx="7562850" cy="10688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7" userDrawn="1">
          <p15:clr>
            <a:srgbClr val="A4A3A4"/>
          </p15:clr>
        </p15:guide>
        <p15:guide id="2" pos="235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D7D31"/>
    <a:srgbClr val="555555"/>
    <a:srgbClr val="85BE49"/>
    <a:srgbClr val="F7971E"/>
    <a:srgbClr val="545554"/>
    <a:srgbClr val="5CF4AD"/>
    <a:srgbClr val="D44EED"/>
    <a:srgbClr val="D94DEC"/>
    <a:srgbClr val="66CD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81" autoAdjust="0"/>
    <p:restoredTop sz="86180" autoAdjust="0"/>
  </p:normalViewPr>
  <p:slideViewPr>
    <p:cSldViewPr snapToGrid="0">
      <p:cViewPr varScale="1">
        <p:scale>
          <a:sx n="71" d="100"/>
          <a:sy n="71" d="100"/>
        </p:scale>
        <p:origin x="504" y="66"/>
      </p:cViewPr>
      <p:guideLst>
        <p:guide orient="horz" pos="3367"/>
        <p:guide pos="2358"/>
      </p:guideLst>
    </p:cSldViewPr>
  </p:slideViewPr>
  <p:notesTextViewPr>
    <p:cViewPr>
      <p:scale>
        <a:sx n="1" d="1"/>
        <a:sy n="1" d="1"/>
      </p:scale>
      <p:origin x="0" y="0"/>
    </p:cViewPr>
  </p:notesTextViewPr>
  <p:gridSpacing cx="38100" cy="381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B5FF9-7242-4437-A63F-2A2FB4A9DD11}" type="datetimeFigureOut">
              <a:rPr lang="en-US" smtClean="0"/>
              <a:t>10/12/2021</a:t>
            </a:fld>
            <a:endParaRPr lang="en-US"/>
          </a:p>
        </p:txBody>
      </p:sp>
      <p:sp>
        <p:nvSpPr>
          <p:cNvPr id="4" name="Slide Image Placeholder 3"/>
          <p:cNvSpPr>
            <a:spLocks noGrp="1" noRot="1" noChangeAspect="1"/>
          </p:cNvSpPr>
          <p:nvPr>
            <p:ph type="sldImg" idx="2"/>
          </p:nvPr>
        </p:nvSpPr>
        <p:spPr>
          <a:xfrm>
            <a:off x="2336800" y="1143000"/>
            <a:ext cx="2184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14B19-1C78-4ECF-8E1F-5E97D0FF5743}" type="slidenum">
              <a:rPr lang="en-US" smtClean="0"/>
              <a:t>‹#›</a:t>
            </a:fld>
            <a:endParaRPr lang="en-US"/>
          </a:p>
        </p:txBody>
      </p:sp>
    </p:spTree>
    <p:extLst>
      <p:ext uri="{BB962C8B-B14F-4D97-AF65-F5344CB8AC3E}">
        <p14:creationId xmlns:p14="http://schemas.microsoft.com/office/powerpoint/2010/main" val="2317580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4</a:t>
            </a:fld>
            <a:endParaRPr lang="en-US"/>
          </a:p>
        </p:txBody>
      </p:sp>
    </p:spTree>
    <p:extLst>
      <p:ext uri="{BB962C8B-B14F-4D97-AF65-F5344CB8AC3E}">
        <p14:creationId xmlns:p14="http://schemas.microsoft.com/office/powerpoint/2010/main" val="1558686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14</a:t>
            </a:fld>
            <a:endParaRPr lang="en-US"/>
          </a:p>
        </p:txBody>
      </p:sp>
    </p:spTree>
    <p:extLst>
      <p:ext uri="{BB962C8B-B14F-4D97-AF65-F5344CB8AC3E}">
        <p14:creationId xmlns:p14="http://schemas.microsoft.com/office/powerpoint/2010/main" val="2539356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15</a:t>
            </a:fld>
            <a:endParaRPr lang="en-US"/>
          </a:p>
        </p:txBody>
      </p:sp>
    </p:spTree>
    <p:extLst>
      <p:ext uri="{BB962C8B-B14F-4D97-AF65-F5344CB8AC3E}">
        <p14:creationId xmlns:p14="http://schemas.microsoft.com/office/powerpoint/2010/main" val="728997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16</a:t>
            </a:fld>
            <a:endParaRPr lang="en-US"/>
          </a:p>
        </p:txBody>
      </p:sp>
    </p:spTree>
    <p:extLst>
      <p:ext uri="{BB962C8B-B14F-4D97-AF65-F5344CB8AC3E}">
        <p14:creationId xmlns:p14="http://schemas.microsoft.com/office/powerpoint/2010/main" val="982734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Slide </a:t>
            </a:r>
            <a:r>
              <a:rPr lang="en-US" dirty="0" err="1"/>
              <a:t>này</a:t>
            </a:r>
            <a:r>
              <a:rPr lang="en-US" dirty="0"/>
              <a:t> </a:t>
            </a:r>
            <a:r>
              <a:rPr lang="en-US" dirty="0" err="1"/>
              <a:t>cần</a:t>
            </a:r>
            <a:r>
              <a:rPr lang="en-US" dirty="0"/>
              <a:t> </a:t>
            </a:r>
            <a:r>
              <a:rPr lang="en-US" dirty="0" err="1"/>
              <a:t>lưu</a:t>
            </a:r>
            <a:r>
              <a:rPr lang="en-US" dirty="0"/>
              <a:t> ý </a:t>
            </a:r>
            <a:r>
              <a:rPr lang="en-US" dirty="0" err="1"/>
              <a:t>có</a:t>
            </a:r>
            <a:r>
              <a:rPr lang="en-US" dirty="0"/>
              <a:t> 2 </a:t>
            </a:r>
            <a:r>
              <a:rPr lang="en-US" dirty="0" err="1"/>
              <a:t>số</a:t>
            </a: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17</a:t>
            </a:fld>
            <a:endParaRPr lang="en-US"/>
          </a:p>
        </p:txBody>
      </p:sp>
    </p:spTree>
    <p:extLst>
      <p:ext uri="{BB962C8B-B14F-4D97-AF65-F5344CB8AC3E}">
        <p14:creationId xmlns:p14="http://schemas.microsoft.com/office/powerpoint/2010/main" val="2229692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18</a:t>
            </a:fld>
            <a:endParaRPr lang="en-US"/>
          </a:p>
        </p:txBody>
      </p:sp>
    </p:spTree>
    <p:extLst>
      <p:ext uri="{BB962C8B-B14F-4D97-AF65-F5344CB8AC3E}">
        <p14:creationId xmlns:p14="http://schemas.microsoft.com/office/powerpoint/2010/main" val="2576259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19</a:t>
            </a:fld>
            <a:endParaRPr lang="en-US"/>
          </a:p>
        </p:txBody>
      </p:sp>
    </p:spTree>
    <p:extLst>
      <p:ext uri="{BB962C8B-B14F-4D97-AF65-F5344CB8AC3E}">
        <p14:creationId xmlns:p14="http://schemas.microsoft.com/office/powerpoint/2010/main" val="1299512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20</a:t>
            </a:fld>
            <a:endParaRPr lang="en-US"/>
          </a:p>
        </p:txBody>
      </p:sp>
    </p:spTree>
    <p:extLst>
      <p:ext uri="{BB962C8B-B14F-4D97-AF65-F5344CB8AC3E}">
        <p14:creationId xmlns:p14="http://schemas.microsoft.com/office/powerpoint/2010/main" val="1059483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21</a:t>
            </a:fld>
            <a:endParaRPr lang="en-US"/>
          </a:p>
        </p:txBody>
      </p:sp>
    </p:spTree>
    <p:extLst>
      <p:ext uri="{BB962C8B-B14F-4D97-AF65-F5344CB8AC3E}">
        <p14:creationId xmlns:p14="http://schemas.microsoft.com/office/powerpoint/2010/main" val="3699449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22</a:t>
            </a:fld>
            <a:endParaRPr lang="en-US"/>
          </a:p>
        </p:txBody>
      </p:sp>
    </p:spTree>
    <p:extLst>
      <p:ext uri="{BB962C8B-B14F-4D97-AF65-F5344CB8AC3E}">
        <p14:creationId xmlns:p14="http://schemas.microsoft.com/office/powerpoint/2010/main" val="3974617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23</a:t>
            </a:fld>
            <a:endParaRPr lang="en-US"/>
          </a:p>
        </p:txBody>
      </p:sp>
    </p:spTree>
    <p:extLst>
      <p:ext uri="{BB962C8B-B14F-4D97-AF65-F5344CB8AC3E}">
        <p14:creationId xmlns:p14="http://schemas.microsoft.com/office/powerpoint/2010/main" val="248213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Thư</a:t>
            </a:r>
            <a:r>
              <a:rPr lang="en-US" baseline="0" dirty="0"/>
              <a:t> </a:t>
            </a:r>
            <a:r>
              <a:rPr lang="en-US" baseline="0" dirty="0" err="1"/>
              <a:t>ngỏ</a:t>
            </a:r>
            <a:r>
              <a:rPr lang="en-US" baseline="0" dirty="0"/>
              <a:t> (</a:t>
            </a:r>
            <a:r>
              <a:rPr lang="en-US" baseline="0" dirty="0" err="1"/>
              <a:t>Phiên</a:t>
            </a:r>
            <a:r>
              <a:rPr lang="en-US" baseline="0" dirty="0"/>
              <a:t> </a:t>
            </a:r>
            <a:r>
              <a:rPr lang="en-US" baseline="0" dirty="0" err="1"/>
              <a:t>bản</a:t>
            </a:r>
            <a:r>
              <a:rPr lang="en-US" baseline="0" dirty="0"/>
              <a:t> 2)</a:t>
            </a:r>
            <a:endParaRPr lang="en-US" dirty="0"/>
          </a:p>
        </p:txBody>
      </p:sp>
      <p:sp>
        <p:nvSpPr>
          <p:cNvPr id="4" name="Slide Number Placeholder 3"/>
          <p:cNvSpPr>
            <a:spLocks noGrp="1"/>
          </p:cNvSpPr>
          <p:nvPr>
            <p:ph type="sldNum" sz="quarter" idx="10"/>
          </p:nvPr>
        </p:nvSpPr>
        <p:spPr/>
        <p:txBody>
          <a:bodyPr/>
          <a:lstStyle/>
          <a:p>
            <a:fld id="{7D414B19-1C78-4ECF-8E1F-5E97D0FF5743}" type="slidenum">
              <a:rPr lang="en-US" smtClean="0"/>
              <a:t>6</a:t>
            </a:fld>
            <a:endParaRPr lang="en-US"/>
          </a:p>
        </p:txBody>
      </p:sp>
    </p:spTree>
    <p:extLst>
      <p:ext uri="{BB962C8B-B14F-4D97-AF65-F5344CB8AC3E}">
        <p14:creationId xmlns:p14="http://schemas.microsoft.com/office/powerpoint/2010/main" val="1327436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24</a:t>
            </a:fld>
            <a:endParaRPr lang="en-US"/>
          </a:p>
        </p:txBody>
      </p:sp>
    </p:spTree>
    <p:extLst>
      <p:ext uri="{BB962C8B-B14F-4D97-AF65-F5344CB8AC3E}">
        <p14:creationId xmlns:p14="http://schemas.microsoft.com/office/powerpoint/2010/main" val="349793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25</a:t>
            </a:fld>
            <a:endParaRPr lang="en-US"/>
          </a:p>
        </p:txBody>
      </p:sp>
    </p:spTree>
    <p:extLst>
      <p:ext uri="{BB962C8B-B14F-4D97-AF65-F5344CB8AC3E}">
        <p14:creationId xmlns:p14="http://schemas.microsoft.com/office/powerpoint/2010/main" val="532077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26</a:t>
            </a:fld>
            <a:endParaRPr lang="en-US"/>
          </a:p>
        </p:txBody>
      </p:sp>
    </p:spTree>
    <p:extLst>
      <p:ext uri="{BB962C8B-B14F-4D97-AF65-F5344CB8AC3E}">
        <p14:creationId xmlns:p14="http://schemas.microsoft.com/office/powerpoint/2010/main" val="273422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27</a:t>
            </a:fld>
            <a:endParaRPr lang="en-US"/>
          </a:p>
        </p:txBody>
      </p:sp>
    </p:spTree>
    <p:extLst>
      <p:ext uri="{BB962C8B-B14F-4D97-AF65-F5344CB8AC3E}">
        <p14:creationId xmlns:p14="http://schemas.microsoft.com/office/powerpoint/2010/main" val="427566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28</a:t>
            </a:fld>
            <a:endParaRPr lang="en-US"/>
          </a:p>
        </p:txBody>
      </p:sp>
    </p:spTree>
    <p:extLst>
      <p:ext uri="{BB962C8B-B14F-4D97-AF65-F5344CB8AC3E}">
        <p14:creationId xmlns:p14="http://schemas.microsoft.com/office/powerpoint/2010/main" val="729499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29</a:t>
            </a:fld>
            <a:endParaRPr lang="en-US"/>
          </a:p>
        </p:txBody>
      </p:sp>
    </p:spTree>
    <p:extLst>
      <p:ext uri="{BB962C8B-B14F-4D97-AF65-F5344CB8AC3E}">
        <p14:creationId xmlns:p14="http://schemas.microsoft.com/office/powerpoint/2010/main" val="3282758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30</a:t>
            </a:fld>
            <a:endParaRPr lang="en-US"/>
          </a:p>
        </p:txBody>
      </p:sp>
    </p:spTree>
    <p:extLst>
      <p:ext uri="{BB962C8B-B14F-4D97-AF65-F5344CB8AC3E}">
        <p14:creationId xmlns:p14="http://schemas.microsoft.com/office/powerpoint/2010/main" val="3609876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31</a:t>
            </a:fld>
            <a:endParaRPr lang="en-US"/>
          </a:p>
        </p:txBody>
      </p:sp>
    </p:spTree>
    <p:extLst>
      <p:ext uri="{BB962C8B-B14F-4D97-AF65-F5344CB8AC3E}">
        <p14:creationId xmlns:p14="http://schemas.microsoft.com/office/powerpoint/2010/main" val="1991998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32</a:t>
            </a:fld>
            <a:endParaRPr lang="en-US"/>
          </a:p>
        </p:txBody>
      </p:sp>
    </p:spTree>
    <p:extLst>
      <p:ext uri="{BB962C8B-B14F-4D97-AF65-F5344CB8AC3E}">
        <p14:creationId xmlns:p14="http://schemas.microsoft.com/office/powerpoint/2010/main" val="382657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7</a:t>
            </a:fld>
            <a:endParaRPr lang="en-US"/>
          </a:p>
        </p:txBody>
      </p:sp>
    </p:spTree>
    <p:extLst>
      <p:ext uri="{BB962C8B-B14F-4D97-AF65-F5344CB8AC3E}">
        <p14:creationId xmlns:p14="http://schemas.microsoft.com/office/powerpoint/2010/main" val="3469874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8</a:t>
            </a:fld>
            <a:endParaRPr lang="en-US"/>
          </a:p>
        </p:txBody>
      </p:sp>
    </p:spTree>
    <p:extLst>
      <p:ext uri="{BB962C8B-B14F-4D97-AF65-F5344CB8AC3E}">
        <p14:creationId xmlns:p14="http://schemas.microsoft.com/office/powerpoint/2010/main" val="4070311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9</a:t>
            </a:fld>
            <a:endParaRPr lang="en-US"/>
          </a:p>
        </p:txBody>
      </p:sp>
    </p:spTree>
    <p:extLst>
      <p:ext uri="{BB962C8B-B14F-4D97-AF65-F5344CB8AC3E}">
        <p14:creationId xmlns:p14="http://schemas.microsoft.com/office/powerpoint/2010/main" val="3666301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rgbClr val="FF0000"/>
                </a:solidFill>
              </a:rPr>
              <a:t>Định</a:t>
            </a:r>
            <a:r>
              <a:rPr lang="en-US" baseline="0" dirty="0">
                <a:solidFill>
                  <a:srgbClr val="FF0000"/>
                </a:solidFill>
              </a:rPr>
              <a:t> </a:t>
            </a:r>
            <a:r>
              <a:rPr lang="en-US" baseline="0" dirty="0" err="1">
                <a:solidFill>
                  <a:srgbClr val="FF0000"/>
                </a:solidFill>
              </a:rPr>
              <a:t>dạng</a:t>
            </a:r>
            <a:r>
              <a:rPr lang="en-US" baseline="0" dirty="0">
                <a:solidFill>
                  <a:srgbClr val="FF0000"/>
                </a:solidFill>
              </a:rPr>
              <a:t> </a:t>
            </a:r>
            <a:r>
              <a:rPr lang="en-US" baseline="0" dirty="0" err="1">
                <a:solidFill>
                  <a:srgbClr val="FF0000"/>
                </a:solidFill>
              </a:rPr>
              <a:t>chữ</a:t>
            </a:r>
            <a:r>
              <a:rPr lang="en-US" baseline="0" dirty="0">
                <a:solidFill>
                  <a:srgbClr val="FF0000"/>
                </a:solidFill>
              </a:rPr>
              <a:t> </a:t>
            </a:r>
            <a:r>
              <a:rPr lang="en-US" baseline="0" dirty="0" err="1">
                <a:solidFill>
                  <a:srgbClr val="FF0000"/>
                </a:solidFill>
              </a:rPr>
              <a:t>cho</a:t>
            </a:r>
            <a:r>
              <a:rPr lang="en-US" baseline="0" dirty="0">
                <a:solidFill>
                  <a:srgbClr val="FF0000"/>
                </a:solidFill>
              </a:rPr>
              <a:t> </a:t>
            </a:r>
            <a:r>
              <a:rPr lang="en-US" baseline="0" dirty="0" err="1">
                <a:solidFill>
                  <a:srgbClr val="FF0000"/>
                </a:solidFill>
              </a:rPr>
              <a:t>phần</a:t>
            </a:r>
            <a:r>
              <a:rPr lang="en-US" baseline="0" dirty="0">
                <a:solidFill>
                  <a:srgbClr val="FF0000"/>
                </a:solidFill>
              </a:rPr>
              <a:t> </a:t>
            </a:r>
            <a:r>
              <a:rPr lang="en-US" baseline="0" dirty="0" err="1">
                <a:solidFill>
                  <a:srgbClr val="FF0000"/>
                </a:solidFill>
              </a:rPr>
              <a:t>nội</a:t>
            </a:r>
            <a:r>
              <a:rPr lang="en-US" baseline="0" dirty="0">
                <a:solidFill>
                  <a:srgbClr val="FF0000"/>
                </a:solidFill>
              </a:rPr>
              <a:t> dung:</a:t>
            </a:r>
          </a:p>
          <a:p>
            <a:r>
              <a:rPr lang="en-US" baseline="0" dirty="0">
                <a:solidFill>
                  <a:srgbClr val="FF0000"/>
                </a:solidFill>
              </a:rPr>
              <a:t>Font: Tahoma, Regular</a:t>
            </a:r>
          </a:p>
          <a:p>
            <a:r>
              <a:rPr lang="en-US" baseline="0" dirty="0">
                <a:solidFill>
                  <a:srgbClr val="FF0000"/>
                </a:solidFill>
              </a:rPr>
              <a:t>Size: 12</a:t>
            </a:r>
          </a:p>
          <a:p>
            <a:r>
              <a:rPr lang="en-US" baseline="0" dirty="0">
                <a:solidFill>
                  <a:srgbClr val="FF0000"/>
                </a:solidFill>
              </a:rPr>
              <a:t>Line Spacing: 1.5</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D414B19-1C78-4ECF-8E1F-5E97D0FF5743}" type="slidenum">
              <a:rPr lang="en-US" smtClean="0"/>
              <a:t>10</a:t>
            </a:fld>
            <a:endParaRPr lang="en-US"/>
          </a:p>
        </p:txBody>
      </p:sp>
    </p:spTree>
    <p:extLst>
      <p:ext uri="{BB962C8B-B14F-4D97-AF65-F5344CB8AC3E}">
        <p14:creationId xmlns:p14="http://schemas.microsoft.com/office/powerpoint/2010/main" val="25084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Phiên</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bản</a:t>
            </a:r>
            <a:r>
              <a:rPr lang="en-US" sz="1200" b="0" i="0" kern="1200" baseline="0" dirty="0">
                <a:solidFill>
                  <a:schemeClr val="tx1"/>
                </a:solidFill>
                <a:effectLst/>
                <a:latin typeface="+mn-lt"/>
                <a:ea typeface="+mn-ea"/>
                <a:cs typeface="+mn-cs"/>
              </a:rPr>
              <a:t> 1</a:t>
            </a:r>
            <a:endParaRPr lang="en-US" dirty="0"/>
          </a:p>
        </p:txBody>
      </p:sp>
      <p:sp>
        <p:nvSpPr>
          <p:cNvPr id="4" name="Slide Number Placeholder 3"/>
          <p:cNvSpPr>
            <a:spLocks noGrp="1"/>
          </p:cNvSpPr>
          <p:nvPr>
            <p:ph type="sldNum" sz="quarter" idx="10"/>
          </p:nvPr>
        </p:nvSpPr>
        <p:spPr/>
        <p:txBody>
          <a:bodyPr/>
          <a:lstStyle/>
          <a:p>
            <a:fld id="{7D414B19-1C78-4ECF-8E1F-5E97D0FF5743}" type="slidenum">
              <a:rPr lang="en-US" smtClean="0"/>
              <a:t>11</a:t>
            </a:fld>
            <a:endParaRPr lang="en-US"/>
          </a:p>
        </p:txBody>
      </p:sp>
    </p:spTree>
    <p:extLst>
      <p:ext uri="{BB962C8B-B14F-4D97-AF65-F5344CB8AC3E}">
        <p14:creationId xmlns:p14="http://schemas.microsoft.com/office/powerpoint/2010/main" val="2809828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12</a:t>
            </a:fld>
            <a:endParaRPr lang="en-US"/>
          </a:p>
        </p:txBody>
      </p:sp>
    </p:spTree>
    <p:extLst>
      <p:ext uri="{BB962C8B-B14F-4D97-AF65-F5344CB8AC3E}">
        <p14:creationId xmlns:p14="http://schemas.microsoft.com/office/powerpoint/2010/main" val="732941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Phiên</a:t>
            </a:r>
            <a:r>
              <a:rPr lang="en-US" baseline="0" dirty="0"/>
              <a:t> </a:t>
            </a:r>
            <a:r>
              <a:rPr lang="en-US" baseline="0" dirty="0" err="1"/>
              <a:t>bản</a:t>
            </a:r>
            <a:r>
              <a:rPr lang="en-US" baseline="0" dirty="0"/>
              <a:t> 1</a:t>
            </a:r>
            <a:endParaRPr lang="en-US" dirty="0"/>
          </a:p>
        </p:txBody>
      </p:sp>
      <p:sp>
        <p:nvSpPr>
          <p:cNvPr id="4" name="Slide Number Placeholder 3"/>
          <p:cNvSpPr>
            <a:spLocks noGrp="1"/>
          </p:cNvSpPr>
          <p:nvPr>
            <p:ph type="sldNum" sz="quarter" idx="5"/>
          </p:nvPr>
        </p:nvSpPr>
        <p:spPr/>
        <p:txBody>
          <a:bodyPr/>
          <a:lstStyle/>
          <a:p>
            <a:fld id="{7D414B19-1C78-4ECF-8E1F-5E97D0FF5743}" type="slidenum">
              <a:rPr lang="en-US" smtClean="0"/>
              <a:t>13</a:t>
            </a:fld>
            <a:endParaRPr lang="en-US"/>
          </a:p>
        </p:txBody>
      </p:sp>
    </p:spTree>
    <p:extLst>
      <p:ext uri="{BB962C8B-B14F-4D97-AF65-F5344CB8AC3E}">
        <p14:creationId xmlns:p14="http://schemas.microsoft.com/office/powerpoint/2010/main" val="1502079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7214" y="1749275"/>
            <a:ext cx="6428423" cy="3721230"/>
          </a:xfrm>
        </p:spPr>
        <p:txBody>
          <a:bodyPr anchor="b"/>
          <a:lstStyle>
            <a:lvl1pPr algn="ctr">
              <a:defRPr sz="4963"/>
            </a:lvl1pPr>
          </a:lstStyle>
          <a:p>
            <a:r>
              <a:rPr lang="en-US"/>
              <a:t>Click to edit Master title style</a:t>
            </a:r>
            <a:endParaRPr lang="en-US" dirty="0"/>
          </a:p>
        </p:txBody>
      </p:sp>
      <p:sp>
        <p:nvSpPr>
          <p:cNvPr id="3" name="Subtitle 2"/>
          <p:cNvSpPr>
            <a:spLocks noGrp="1"/>
          </p:cNvSpPr>
          <p:nvPr>
            <p:ph type="subTitle" idx="1"/>
          </p:nvPr>
        </p:nvSpPr>
        <p:spPr>
          <a:xfrm>
            <a:off x="945356" y="5614010"/>
            <a:ext cx="5672138" cy="2580613"/>
          </a:xfrm>
        </p:spPr>
        <p:txBody>
          <a:bodyPr/>
          <a:lstStyle>
            <a:lvl1pPr marL="0" indent="0" algn="ctr">
              <a:buNone/>
              <a:defRPr sz="1985"/>
            </a:lvl1pPr>
            <a:lvl2pPr marL="378150" indent="0" algn="ctr">
              <a:buNone/>
              <a:defRPr sz="1654"/>
            </a:lvl2pPr>
            <a:lvl3pPr marL="756300" indent="0" algn="ctr">
              <a:buNone/>
              <a:defRPr sz="1489"/>
            </a:lvl3pPr>
            <a:lvl4pPr marL="1134450" indent="0" algn="ctr">
              <a:buNone/>
              <a:defRPr sz="1323"/>
            </a:lvl4pPr>
            <a:lvl5pPr marL="1512600" indent="0" algn="ctr">
              <a:buNone/>
              <a:defRPr sz="1323"/>
            </a:lvl5pPr>
            <a:lvl6pPr marL="1890751" indent="0" algn="ctr">
              <a:buNone/>
              <a:defRPr sz="1323"/>
            </a:lvl6pPr>
            <a:lvl7pPr marL="2268901" indent="0" algn="ctr">
              <a:buNone/>
              <a:defRPr sz="1323"/>
            </a:lvl7pPr>
            <a:lvl8pPr marL="2647051" indent="0" algn="ctr">
              <a:buNone/>
              <a:defRPr sz="1323"/>
            </a:lvl8pPr>
            <a:lvl9pPr marL="3025201" indent="0" algn="ctr">
              <a:buNone/>
              <a:defRPr sz="132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10/12/2021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28362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10/12/2021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95969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12165" y="569071"/>
            <a:ext cx="1630740" cy="905812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9946" y="569071"/>
            <a:ext cx="4797683" cy="90581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10/12/2021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4062412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9B1C67-FB68-4C58-91C3-4DFBE842AC35}" type="datetimeFigureOut">
              <a:rPr lang="en-US" smtClean="0"/>
              <a:t>10/12/2021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094819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6007" y="2664740"/>
            <a:ext cx="6522958" cy="4446176"/>
          </a:xfrm>
        </p:spPr>
        <p:txBody>
          <a:bodyPr anchor="b"/>
          <a:lstStyle>
            <a:lvl1pPr>
              <a:defRPr sz="4963"/>
            </a:lvl1pPr>
          </a:lstStyle>
          <a:p>
            <a:r>
              <a:rPr lang="en-US"/>
              <a:t>Click to edit Master title style</a:t>
            </a:r>
            <a:endParaRPr lang="en-US" dirty="0"/>
          </a:p>
        </p:txBody>
      </p:sp>
      <p:sp>
        <p:nvSpPr>
          <p:cNvPr id="3" name="Text Placeholder 2"/>
          <p:cNvSpPr>
            <a:spLocks noGrp="1"/>
          </p:cNvSpPr>
          <p:nvPr>
            <p:ph type="body" idx="1"/>
          </p:nvPr>
        </p:nvSpPr>
        <p:spPr>
          <a:xfrm>
            <a:off x="516007" y="7152978"/>
            <a:ext cx="6522958" cy="2338139"/>
          </a:xfrm>
        </p:spPr>
        <p:txBody>
          <a:bodyPr/>
          <a:lstStyle>
            <a:lvl1pPr marL="0" indent="0">
              <a:buNone/>
              <a:defRPr sz="1985">
                <a:solidFill>
                  <a:schemeClr val="tx1"/>
                </a:solidFill>
              </a:defRPr>
            </a:lvl1pPr>
            <a:lvl2pPr marL="378150" indent="0">
              <a:buNone/>
              <a:defRPr sz="1654">
                <a:solidFill>
                  <a:schemeClr val="tx1">
                    <a:tint val="75000"/>
                  </a:schemeClr>
                </a:solidFill>
              </a:defRPr>
            </a:lvl2pPr>
            <a:lvl3pPr marL="756300" indent="0">
              <a:buNone/>
              <a:defRPr sz="1489">
                <a:solidFill>
                  <a:schemeClr val="tx1">
                    <a:tint val="75000"/>
                  </a:schemeClr>
                </a:solidFill>
              </a:defRPr>
            </a:lvl3pPr>
            <a:lvl4pPr marL="1134450" indent="0">
              <a:buNone/>
              <a:defRPr sz="1323">
                <a:solidFill>
                  <a:schemeClr val="tx1">
                    <a:tint val="75000"/>
                  </a:schemeClr>
                </a:solidFill>
              </a:defRPr>
            </a:lvl4pPr>
            <a:lvl5pPr marL="1512600" indent="0">
              <a:buNone/>
              <a:defRPr sz="1323">
                <a:solidFill>
                  <a:schemeClr val="tx1">
                    <a:tint val="75000"/>
                  </a:schemeClr>
                </a:solidFill>
              </a:defRPr>
            </a:lvl5pPr>
            <a:lvl6pPr marL="1890751" indent="0">
              <a:buNone/>
              <a:defRPr sz="1323">
                <a:solidFill>
                  <a:schemeClr val="tx1">
                    <a:tint val="75000"/>
                  </a:schemeClr>
                </a:solidFill>
              </a:defRPr>
            </a:lvl6pPr>
            <a:lvl7pPr marL="2268901" indent="0">
              <a:buNone/>
              <a:defRPr sz="1323">
                <a:solidFill>
                  <a:schemeClr val="tx1">
                    <a:tint val="75000"/>
                  </a:schemeClr>
                </a:solidFill>
              </a:defRPr>
            </a:lvl7pPr>
            <a:lvl8pPr marL="2647051" indent="0">
              <a:buNone/>
              <a:defRPr sz="1323">
                <a:solidFill>
                  <a:schemeClr val="tx1">
                    <a:tint val="75000"/>
                  </a:schemeClr>
                </a:solidFill>
              </a:defRPr>
            </a:lvl8pPr>
            <a:lvl9pPr marL="3025201" indent="0">
              <a:buNone/>
              <a:defRPr sz="132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9B1C67-FB68-4C58-91C3-4DFBE842AC35}" type="datetimeFigureOut">
              <a:rPr lang="en-US" smtClean="0"/>
              <a:t>10/12/2021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370810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9946" y="2845355"/>
            <a:ext cx="3214211" cy="6781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28693" y="2845355"/>
            <a:ext cx="3214211" cy="67818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9B1C67-FB68-4C58-91C3-4DFBE842AC35}" type="datetimeFigureOut">
              <a:rPr lang="en-US" smtClean="0"/>
              <a:t>10/12/2021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738996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931" y="569073"/>
            <a:ext cx="6522958" cy="20659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20932" y="2620202"/>
            <a:ext cx="3199440"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4" name="Content Placeholder 3"/>
          <p:cNvSpPr>
            <a:spLocks noGrp="1"/>
          </p:cNvSpPr>
          <p:nvPr>
            <p:ph sz="half" idx="2"/>
          </p:nvPr>
        </p:nvSpPr>
        <p:spPr>
          <a:xfrm>
            <a:off x="520932" y="3904322"/>
            <a:ext cx="3199440" cy="57426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28693" y="2620202"/>
            <a:ext cx="3215196" cy="1284120"/>
          </a:xfrm>
        </p:spPr>
        <p:txBody>
          <a:bodyPr anchor="b"/>
          <a:lstStyle>
            <a:lvl1pPr marL="0" indent="0">
              <a:buNone/>
              <a:defRPr sz="1985" b="1"/>
            </a:lvl1pPr>
            <a:lvl2pPr marL="378150" indent="0">
              <a:buNone/>
              <a:defRPr sz="1654" b="1"/>
            </a:lvl2pPr>
            <a:lvl3pPr marL="756300" indent="0">
              <a:buNone/>
              <a:defRPr sz="1489" b="1"/>
            </a:lvl3pPr>
            <a:lvl4pPr marL="1134450" indent="0">
              <a:buNone/>
              <a:defRPr sz="1323" b="1"/>
            </a:lvl4pPr>
            <a:lvl5pPr marL="1512600" indent="0">
              <a:buNone/>
              <a:defRPr sz="1323" b="1"/>
            </a:lvl5pPr>
            <a:lvl6pPr marL="1890751" indent="0">
              <a:buNone/>
              <a:defRPr sz="1323" b="1"/>
            </a:lvl6pPr>
            <a:lvl7pPr marL="2268901" indent="0">
              <a:buNone/>
              <a:defRPr sz="1323" b="1"/>
            </a:lvl7pPr>
            <a:lvl8pPr marL="2647051" indent="0">
              <a:buNone/>
              <a:defRPr sz="1323" b="1"/>
            </a:lvl8pPr>
            <a:lvl9pPr marL="3025201" indent="0">
              <a:buNone/>
              <a:defRPr sz="1323" b="1"/>
            </a:lvl9pPr>
          </a:lstStyle>
          <a:p>
            <a:pPr lvl="0"/>
            <a:r>
              <a:rPr lang="en-US"/>
              <a:t>Click to edit Master text styles</a:t>
            </a:r>
          </a:p>
        </p:txBody>
      </p:sp>
      <p:sp>
        <p:nvSpPr>
          <p:cNvPr id="6" name="Content Placeholder 5"/>
          <p:cNvSpPr>
            <a:spLocks noGrp="1"/>
          </p:cNvSpPr>
          <p:nvPr>
            <p:ph sz="quarter" idx="4"/>
          </p:nvPr>
        </p:nvSpPr>
        <p:spPr>
          <a:xfrm>
            <a:off x="3828693" y="3904322"/>
            <a:ext cx="3215196" cy="57426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9B1C67-FB68-4C58-91C3-4DFBE842AC35}" type="datetimeFigureOut">
              <a:rPr lang="en-US" smtClean="0"/>
              <a:t>10/12/2021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186711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9B1C67-FB68-4C58-91C3-4DFBE842AC35}" type="datetimeFigureOut">
              <a:rPr lang="en-US" smtClean="0"/>
              <a:t>10/12/2021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1371728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9B1C67-FB68-4C58-91C3-4DFBE842AC35}" type="datetimeFigureOut">
              <a:rPr lang="en-US" smtClean="0"/>
              <a:t>10/12/2021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2404726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a:t>Click to edit Master title style</a:t>
            </a:r>
            <a:endParaRPr lang="en-US" dirty="0"/>
          </a:p>
        </p:txBody>
      </p:sp>
      <p:sp>
        <p:nvSpPr>
          <p:cNvPr id="3" name="Content Placeholder 2"/>
          <p:cNvSpPr>
            <a:spLocks noGrp="1"/>
          </p:cNvSpPr>
          <p:nvPr>
            <p:ph idx="1"/>
          </p:nvPr>
        </p:nvSpPr>
        <p:spPr>
          <a:xfrm>
            <a:off x="3215196" y="1538968"/>
            <a:ext cx="3828693" cy="7595861"/>
          </a:xfrm>
        </p:spPr>
        <p:txBody>
          <a:bodyPr/>
          <a:lstStyle>
            <a:lvl1pPr>
              <a:defRPr sz="2647"/>
            </a:lvl1pPr>
            <a:lvl2pPr>
              <a:defRPr sz="2316"/>
            </a:lvl2pPr>
            <a:lvl3pPr>
              <a:defRPr sz="1985"/>
            </a:lvl3pPr>
            <a:lvl4pPr>
              <a:defRPr sz="1654"/>
            </a:lvl4pPr>
            <a:lvl5pPr>
              <a:defRPr sz="1654"/>
            </a:lvl5pPr>
            <a:lvl6pPr>
              <a:defRPr sz="1654"/>
            </a:lvl6pPr>
            <a:lvl7pPr>
              <a:defRPr sz="1654"/>
            </a:lvl7pPr>
            <a:lvl8pPr>
              <a:defRPr sz="1654"/>
            </a:lvl8pPr>
            <a:lvl9pPr>
              <a:defRPr sz="16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059B1C67-FB68-4C58-91C3-4DFBE842AC35}" type="datetimeFigureOut">
              <a:rPr lang="en-US" smtClean="0"/>
              <a:t>10/12/2021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363211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931" y="712576"/>
            <a:ext cx="2439216" cy="2494016"/>
          </a:xfrm>
        </p:spPr>
        <p:txBody>
          <a:bodyPr anchor="b"/>
          <a:lstStyle>
            <a:lvl1pPr>
              <a:defRPr sz="2647"/>
            </a:lvl1pPr>
          </a:lstStyle>
          <a:p>
            <a:r>
              <a:rPr lang="en-US"/>
              <a:t>Click to edit Master title style</a:t>
            </a:r>
            <a:endParaRPr lang="en-US" dirty="0"/>
          </a:p>
        </p:txBody>
      </p:sp>
      <p:sp>
        <p:nvSpPr>
          <p:cNvPr id="3" name="Picture Placeholder 2"/>
          <p:cNvSpPr>
            <a:spLocks noGrp="1" noChangeAspect="1"/>
          </p:cNvSpPr>
          <p:nvPr>
            <p:ph type="pic" idx="1"/>
          </p:nvPr>
        </p:nvSpPr>
        <p:spPr>
          <a:xfrm>
            <a:off x="3215196" y="1538968"/>
            <a:ext cx="3828693" cy="7595861"/>
          </a:xfrm>
        </p:spPr>
        <p:txBody>
          <a:bodyPr anchor="t"/>
          <a:lstStyle>
            <a:lvl1pPr marL="0" indent="0">
              <a:buNone/>
              <a:defRPr sz="2647"/>
            </a:lvl1pPr>
            <a:lvl2pPr marL="378150" indent="0">
              <a:buNone/>
              <a:defRPr sz="2316"/>
            </a:lvl2pPr>
            <a:lvl3pPr marL="756300" indent="0">
              <a:buNone/>
              <a:defRPr sz="1985"/>
            </a:lvl3pPr>
            <a:lvl4pPr marL="1134450" indent="0">
              <a:buNone/>
              <a:defRPr sz="1654"/>
            </a:lvl4pPr>
            <a:lvl5pPr marL="1512600" indent="0">
              <a:buNone/>
              <a:defRPr sz="1654"/>
            </a:lvl5pPr>
            <a:lvl6pPr marL="1890751" indent="0">
              <a:buNone/>
              <a:defRPr sz="1654"/>
            </a:lvl6pPr>
            <a:lvl7pPr marL="2268901" indent="0">
              <a:buNone/>
              <a:defRPr sz="1654"/>
            </a:lvl7pPr>
            <a:lvl8pPr marL="2647051" indent="0">
              <a:buNone/>
              <a:defRPr sz="1654"/>
            </a:lvl8pPr>
            <a:lvl9pPr marL="3025201" indent="0">
              <a:buNone/>
              <a:defRPr sz="1654"/>
            </a:lvl9pPr>
          </a:lstStyle>
          <a:p>
            <a:r>
              <a:rPr lang="en-US"/>
              <a:t>Click icon to add picture</a:t>
            </a:r>
            <a:endParaRPr lang="en-US" dirty="0"/>
          </a:p>
        </p:txBody>
      </p:sp>
      <p:sp>
        <p:nvSpPr>
          <p:cNvPr id="4" name="Text Placeholder 3"/>
          <p:cNvSpPr>
            <a:spLocks noGrp="1"/>
          </p:cNvSpPr>
          <p:nvPr>
            <p:ph type="body" sz="half" idx="2"/>
          </p:nvPr>
        </p:nvSpPr>
        <p:spPr>
          <a:xfrm>
            <a:off x="520931" y="3206592"/>
            <a:ext cx="2439216" cy="5940607"/>
          </a:xfrm>
        </p:spPr>
        <p:txBody>
          <a:bodyPr/>
          <a:lstStyle>
            <a:lvl1pPr marL="0" indent="0">
              <a:buNone/>
              <a:defRPr sz="1323"/>
            </a:lvl1pPr>
            <a:lvl2pPr marL="378150" indent="0">
              <a:buNone/>
              <a:defRPr sz="1158"/>
            </a:lvl2pPr>
            <a:lvl3pPr marL="756300" indent="0">
              <a:buNone/>
              <a:defRPr sz="993"/>
            </a:lvl3pPr>
            <a:lvl4pPr marL="1134450" indent="0">
              <a:buNone/>
              <a:defRPr sz="827"/>
            </a:lvl4pPr>
            <a:lvl5pPr marL="1512600" indent="0">
              <a:buNone/>
              <a:defRPr sz="827"/>
            </a:lvl5pPr>
            <a:lvl6pPr marL="1890751" indent="0">
              <a:buNone/>
              <a:defRPr sz="827"/>
            </a:lvl6pPr>
            <a:lvl7pPr marL="2268901" indent="0">
              <a:buNone/>
              <a:defRPr sz="827"/>
            </a:lvl7pPr>
            <a:lvl8pPr marL="2647051" indent="0">
              <a:buNone/>
              <a:defRPr sz="827"/>
            </a:lvl8pPr>
            <a:lvl9pPr marL="3025201"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059B1C67-FB68-4C58-91C3-4DFBE842AC35}" type="datetimeFigureOut">
              <a:rPr lang="en-US" smtClean="0"/>
              <a:t>10/12/2021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D0372-D195-4E7F-B59B-1F01C5C44517}" type="slidenum">
              <a:rPr lang="en-US" smtClean="0"/>
              <a:t>‹#›</a:t>
            </a:fld>
            <a:endParaRPr lang="en-US"/>
          </a:p>
        </p:txBody>
      </p:sp>
    </p:spTree>
    <p:extLst>
      <p:ext uri="{BB962C8B-B14F-4D97-AF65-F5344CB8AC3E}">
        <p14:creationId xmlns:p14="http://schemas.microsoft.com/office/powerpoint/2010/main" val="3457157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946" y="569073"/>
            <a:ext cx="6522958" cy="20659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9946" y="2845355"/>
            <a:ext cx="6522958" cy="67818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9946" y="9906786"/>
            <a:ext cx="1701641" cy="569071"/>
          </a:xfrm>
          <a:prstGeom prst="rect">
            <a:avLst/>
          </a:prstGeom>
        </p:spPr>
        <p:txBody>
          <a:bodyPr vert="horz" lIns="91440" tIns="45720" rIns="91440" bIns="45720" rtlCol="0" anchor="ctr"/>
          <a:lstStyle>
            <a:lvl1pPr algn="l">
              <a:defRPr sz="993">
                <a:solidFill>
                  <a:schemeClr val="tx1">
                    <a:tint val="75000"/>
                  </a:schemeClr>
                </a:solidFill>
              </a:defRPr>
            </a:lvl1pPr>
          </a:lstStyle>
          <a:p>
            <a:fld id="{059B1C67-FB68-4C58-91C3-4DFBE842AC35}" type="datetimeFigureOut">
              <a:rPr lang="en-US" smtClean="0"/>
              <a:t>10/12/2021</a:t>
            </a:fld>
            <a:endParaRPr lang="en-US"/>
          </a:p>
        </p:txBody>
      </p:sp>
      <p:sp>
        <p:nvSpPr>
          <p:cNvPr id="5" name="Footer Placeholder 4"/>
          <p:cNvSpPr>
            <a:spLocks noGrp="1"/>
          </p:cNvSpPr>
          <p:nvPr>
            <p:ph type="ftr" sz="quarter" idx="3"/>
          </p:nvPr>
        </p:nvSpPr>
        <p:spPr>
          <a:xfrm>
            <a:off x="2505194" y="9906786"/>
            <a:ext cx="2552462" cy="569071"/>
          </a:xfrm>
          <a:prstGeom prst="rect">
            <a:avLst/>
          </a:prstGeom>
        </p:spPr>
        <p:txBody>
          <a:bodyPr vert="horz" lIns="91440" tIns="45720" rIns="91440" bIns="45720" rtlCol="0" anchor="ctr"/>
          <a:lstStyle>
            <a:lvl1pPr algn="ctr">
              <a:defRPr sz="99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41263" y="9906786"/>
            <a:ext cx="1701641" cy="569071"/>
          </a:xfrm>
          <a:prstGeom prst="rect">
            <a:avLst/>
          </a:prstGeom>
        </p:spPr>
        <p:txBody>
          <a:bodyPr vert="horz" lIns="91440" tIns="45720" rIns="91440" bIns="45720" rtlCol="0" anchor="ctr"/>
          <a:lstStyle>
            <a:lvl1pPr algn="r">
              <a:defRPr sz="993">
                <a:solidFill>
                  <a:schemeClr val="tx1">
                    <a:tint val="75000"/>
                  </a:schemeClr>
                </a:solidFill>
              </a:defRPr>
            </a:lvl1pPr>
          </a:lstStyle>
          <a:p>
            <a:fld id="{52BD0372-D195-4E7F-B59B-1F01C5C44517}" type="slidenum">
              <a:rPr lang="en-US" smtClean="0"/>
              <a:t>‹#›</a:t>
            </a:fld>
            <a:endParaRPr lang="en-US"/>
          </a:p>
        </p:txBody>
      </p:sp>
    </p:spTree>
    <p:extLst>
      <p:ext uri="{BB962C8B-B14F-4D97-AF65-F5344CB8AC3E}">
        <p14:creationId xmlns:p14="http://schemas.microsoft.com/office/powerpoint/2010/main" val="6018885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56300" rtl="0" eaLnBrk="1" latinLnBrk="0" hangingPunct="1">
        <a:lnSpc>
          <a:spcPct val="90000"/>
        </a:lnSpc>
        <a:spcBef>
          <a:spcPct val="0"/>
        </a:spcBef>
        <a:buNone/>
        <a:defRPr sz="3639" kern="1200">
          <a:solidFill>
            <a:schemeClr val="tx1"/>
          </a:solidFill>
          <a:latin typeface="+mj-lt"/>
          <a:ea typeface="+mj-ea"/>
          <a:cs typeface="+mj-cs"/>
        </a:defRPr>
      </a:lvl1pPr>
    </p:titleStyle>
    <p:body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p:bodyStyle>
    <p:otherStyle>
      <a:defPPr>
        <a:defRPr lang="en-US"/>
      </a:defPPr>
      <a:lvl1pPr marL="0" algn="l" defTabSz="756300" rtl="0" eaLnBrk="1" latinLnBrk="0" hangingPunct="1">
        <a:defRPr sz="1489" kern="1200">
          <a:solidFill>
            <a:schemeClr val="tx1"/>
          </a:solidFill>
          <a:latin typeface="+mn-lt"/>
          <a:ea typeface="+mn-ea"/>
          <a:cs typeface="+mn-cs"/>
        </a:defRPr>
      </a:lvl1pPr>
      <a:lvl2pPr marL="378150" algn="l" defTabSz="756300" rtl="0" eaLnBrk="1" latinLnBrk="0" hangingPunct="1">
        <a:defRPr sz="1489" kern="1200">
          <a:solidFill>
            <a:schemeClr val="tx1"/>
          </a:solidFill>
          <a:latin typeface="+mn-lt"/>
          <a:ea typeface="+mn-ea"/>
          <a:cs typeface="+mn-cs"/>
        </a:defRPr>
      </a:lvl2pPr>
      <a:lvl3pPr marL="756300" algn="l" defTabSz="756300" rtl="0" eaLnBrk="1" latinLnBrk="0" hangingPunct="1">
        <a:defRPr sz="1489" kern="1200">
          <a:solidFill>
            <a:schemeClr val="tx1"/>
          </a:solidFill>
          <a:latin typeface="+mn-lt"/>
          <a:ea typeface="+mn-ea"/>
          <a:cs typeface="+mn-cs"/>
        </a:defRPr>
      </a:lvl3pPr>
      <a:lvl4pPr marL="1134450" algn="l" defTabSz="756300" rtl="0" eaLnBrk="1" latinLnBrk="0" hangingPunct="1">
        <a:defRPr sz="1489" kern="1200">
          <a:solidFill>
            <a:schemeClr val="tx1"/>
          </a:solidFill>
          <a:latin typeface="+mn-lt"/>
          <a:ea typeface="+mn-ea"/>
          <a:cs typeface="+mn-cs"/>
        </a:defRPr>
      </a:lvl4pPr>
      <a:lvl5pPr marL="1512600" algn="l" defTabSz="756300" rtl="0" eaLnBrk="1" latinLnBrk="0" hangingPunct="1">
        <a:defRPr sz="1489" kern="1200">
          <a:solidFill>
            <a:schemeClr val="tx1"/>
          </a:solidFill>
          <a:latin typeface="+mn-lt"/>
          <a:ea typeface="+mn-ea"/>
          <a:cs typeface="+mn-cs"/>
        </a:defRPr>
      </a:lvl5pPr>
      <a:lvl6pPr marL="1890751" algn="l" defTabSz="756300" rtl="0" eaLnBrk="1" latinLnBrk="0" hangingPunct="1">
        <a:defRPr sz="1489" kern="1200">
          <a:solidFill>
            <a:schemeClr val="tx1"/>
          </a:solidFill>
          <a:latin typeface="+mn-lt"/>
          <a:ea typeface="+mn-ea"/>
          <a:cs typeface="+mn-cs"/>
        </a:defRPr>
      </a:lvl6pPr>
      <a:lvl7pPr marL="2268901" algn="l" defTabSz="756300" rtl="0" eaLnBrk="1" latinLnBrk="0" hangingPunct="1">
        <a:defRPr sz="1489" kern="1200">
          <a:solidFill>
            <a:schemeClr val="tx1"/>
          </a:solidFill>
          <a:latin typeface="+mn-lt"/>
          <a:ea typeface="+mn-ea"/>
          <a:cs typeface="+mn-cs"/>
        </a:defRPr>
      </a:lvl7pPr>
      <a:lvl8pPr marL="2647051" algn="l" defTabSz="756300" rtl="0" eaLnBrk="1" latinLnBrk="0" hangingPunct="1">
        <a:defRPr sz="1489" kern="1200">
          <a:solidFill>
            <a:schemeClr val="tx1"/>
          </a:solidFill>
          <a:latin typeface="+mn-lt"/>
          <a:ea typeface="+mn-ea"/>
          <a:cs typeface="+mn-cs"/>
        </a:defRPr>
      </a:lvl8pPr>
      <a:lvl9pPr marL="3025201" algn="l" defTabSz="756300" rtl="0" eaLnBrk="1" latinLnBrk="0" hangingPunct="1">
        <a:defRPr sz="148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9.jpe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654BDDE-BA9E-459B-9E7F-10587413530C}"/>
              </a:ext>
            </a:extLst>
          </p:cNvPr>
          <p:cNvSpPr txBox="1"/>
          <p:nvPr/>
        </p:nvSpPr>
        <p:spPr>
          <a:xfrm>
            <a:off x="348322" y="5782966"/>
            <a:ext cx="5363969" cy="2125069"/>
          </a:xfrm>
          <a:prstGeom prst="rect">
            <a:avLst/>
          </a:prstGeom>
          <a:noFill/>
        </p:spPr>
        <p:txBody>
          <a:bodyPr wrap="none" rtlCol="0">
            <a:spAutoFit/>
          </a:bodyPr>
          <a:lstStyle/>
          <a:p>
            <a:pPr>
              <a:lnSpc>
                <a:spcPct val="130000"/>
              </a:lnSpc>
            </a:pPr>
            <a:r>
              <a:rPr lang="en-US" sz="5400" b="1" dirty="0">
                <a:solidFill>
                  <a:schemeClr val="bg1"/>
                </a:solidFill>
                <a:latin typeface="Tahoma" panose="020B0604030504040204" pitchFamily="34" charset="0"/>
                <a:ea typeface="Tahoma" panose="020B0604030504040204" pitchFamily="34" charset="0"/>
                <a:cs typeface="Tahoma" panose="020B0604030504040204" pitchFamily="34" charset="0"/>
              </a:rPr>
              <a:t>NHÂN SỐ HỌC </a:t>
            </a:r>
          </a:p>
          <a:p>
            <a:pPr>
              <a:lnSpc>
                <a:spcPct val="130000"/>
              </a:lnSpc>
            </a:pPr>
            <a:r>
              <a:rPr lang="en-US" sz="5400" b="1" dirty="0">
                <a:solidFill>
                  <a:schemeClr val="bg1"/>
                </a:solidFill>
                <a:latin typeface="Tahoma" panose="020B0604030504040204" pitchFamily="34" charset="0"/>
                <a:ea typeface="Tahoma" panose="020B0604030504040204" pitchFamily="34" charset="0"/>
                <a:cs typeface="Tahoma" panose="020B0604030504040204" pitchFamily="34" charset="0"/>
              </a:rPr>
              <a:t>ỨNG DỤNG</a:t>
            </a:r>
            <a:endPar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7871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ĐỘNG LỰC</a:t>
            </a:r>
          </a:p>
        </p:txBody>
      </p:sp>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501402" y="1221393"/>
            <a:ext cx="6552029" cy="879676"/>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Con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lực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tiềm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ẩn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cho</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biết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điều</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thôi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thúc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từ</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sâu</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thẳm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bên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mở</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ý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nghĩa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thúc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đẩy</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thân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thật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mạnh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mẽ</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dẫn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đến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thỏa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đam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mê</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hoàn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thành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sứ</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mệnh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10</a:t>
            </a:r>
          </a:p>
        </p:txBody>
      </p:sp>
      <p:pic>
        <p:nvPicPr>
          <p:cNvPr id="4" name="Picture 3"/>
          <p:cNvPicPr>
            <a:picLocks noChangeAspect="1"/>
          </p:cNvPicPr>
          <p:nvPr/>
        </p:nvPicPr>
        <p:blipFill rotWithShape="1">
          <a:blip r:embed="rId5" cstate="hqprint">
            <a:extLst>
              <a:ext uri="{28A0092B-C50C-407E-A947-70E740481C1C}">
                <a14:useLocalDpi xmlns:a14="http://schemas.microsoft.com/office/drawing/2010/main" val="0"/>
              </a:ext>
            </a:extLst>
          </a:blip>
          <a:srcRect t="21385" b="7088"/>
          <a:stretch/>
        </p:blipFill>
        <p:spPr>
          <a:xfrm>
            <a:off x="539501" y="2570585"/>
            <a:ext cx="6475830" cy="2945579"/>
          </a:xfrm>
          <a:prstGeom prst="rect">
            <a:avLst/>
          </a:prstGeom>
        </p:spPr>
      </p:pic>
      <p:sp>
        <p:nvSpPr>
          <p:cNvPr id="10" name="Rectangle 9"/>
          <p:cNvSpPr/>
          <p:nvPr/>
        </p:nvSpPr>
        <p:spPr>
          <a:xfrm>
            <a:off x="4892927"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411966" y="-103567"/>
            <a:ext cx="1022263" cy="1117102"/>
          </a:xfrm>
          <a:prstGeom prst="rect">
            <a:avLst/>
          </a:prstGeom>
          <a:effectLst>
            <a:outerShdw blurRad="50800" dist="38100" dir="8100000" algn="tr" rotWithShape="0">
              <a:prstClr val="black">
                <a:alpha val="40000"/>
              </a:prstClr>
            </a:outerShdw>
          </a:effectLst>
        </p:spPr>
      </p:pic>
      <p:sp>
        <p:nvSpPr>
          <p:cNvPr id="15" name="Title 1">
            <a:extLst>
              <a:ext uri="{FF2B5EF4-FFF2-40B4-BE49-F238E27FC236}">
                <a16:creationId xmlns:a16="http://schemas.microsoft.com/office/drawing/2014/main" id="{9ED72576-406C-4C3E-AD19-BAE23AC0C36B}"/>
              </a:ext>
            </a:extLst>
          </p:cNvPr>
          <p:cNvSpPr txBox="1">
            <a:spLocks/>
          </p:cNvSpPr>
          <p:nvPr/>
        </p:nvSpPr>
        <p:spPr>
          <a:xfrm>
            <a:off x="4672319"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000" b="1" dirty="0" err="1">
                <a:solidFill>
                  <a:srgbClr val="FF6600"/>
                </a:solidFill>
                <a:latin typeface="Tahoma" panose="020B0604030504040204" pitchFamily="34" charset="0"/>
                <a:ea typeface="Tahoma" panose="020B0604030504040204" pitchFamily="34" charset="0"/>
                <a:cs typeface="Tahoma" panose="020B0604030504040204" pitchFamily="34" charset="0"/>
              </a:rPr>
              <a:t>hd_num</a:t>
            </a: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16" name="TextBox 15"/>
          <p:cNvSpPr txBox="1"/>
          <p:nvPr/>
        </p:nvSpPr>
        <p:spPr>
          <a:xfrm>
            <a:off x="623717" y="2914146"/>
            <a:ext cx="2391020" cy="2173737"/>
          </a:xfrm>
          <a:prstGeom prst="rect">
            <a:avLst/>
          </a:prstGeom>
          <a:noFill/>
        </p:spPr>
        <p:txBody>
          <a:bodyPr wrap="square" rtlCol="0">
            <a:spAutoFit/>
          </a:bodyPr>
          <a:lstStyle/>
          <a:p>
            <a:pPr>
              <a:lnSpc>
                <a:spcPct val="200000"/>
              </a:lnSpc>
            </a:pPr>
            <a:r>
              <a:rPr lang="en-US" sz="1400" b="1" dirty="0">
                <a:solidFill>
                  <a:srgbClr val="FF6600"/>
                </a:solidFill>
                <a:latin typeface=".VnCentury SchoolbookH" panose="020B7200000000000000" pitchFamily="34" charset="0"/>
                <a:ea typeface="Tahoma" panose="020B0604030504040204" pitchFamily="34" charset="0"/>
                <a:cs typeface="Tahoma" panose="020B0604030504040204" pitchFamily="34" charset="0"/>
              </a:rPr>
              <a:t>“What you feed your mind determines </a:t>
            </a:r>
          </a:p>
          <a:p>
            <a:pPr>
              <a:lnSpc>
                <a:spcPct val="200000"/>
              </a:lnSpc>
            </a:pPr>
            <a:r>
              <a:rPr lang="en-US" sz="1400" b="1" dirty="0">
                <a:solidFill>
                  <a:srgbClr val="FF6600"/>
                </a:solidFill>
                <a:latin typeface=".VnCentury SchoolbookH" panose="020B7200000000000000" pitchFamily="34" charset="0"/>
                <a:ea typeface="Tahoma" panose="020B0604030504040204" pitchFamily="34" charset="0"/>
                <a:cs typeface="Tahoma" panose="020B0604030504040204" pitchFamily="34" charset="0"/>
              </a:rPr>
              <a:t>your appetite.”</a:t>
            </a:r>
          </a:p>
          <a:p>
            <a:pPr algn="r">
              <a:lnSpc>
                <a:spcPct val="200000"/>
              </a:lnSpc>
            </a:pPr>
            <a:r>
              <a:rPr lang="en-US" sz="1200" b="1" dirty="0">
                <a:latin typeface=".VnCentury SchoolbookH" panose="020B7200000000000000" pitchFamily="34" charset="0"/>
                <a:ea typeface="Tahoma" panose="020B0604030504040204" pitchFamily="34" charset="0"/>
                <a:cs typeface="Tahoma" panose="020B0604030504040204" pitchFamily="34" charset="0"/>
              </a:rPr>
              <a:t>-Zig </a:t>
            </a:r>
            <a:r>
              <a:rPr lang="en-US" sz="1200" b="1" dirty="0" err="1">
                <a:latin typeface=".VnCentury SchoolbookH" panose="020B7200000000000000" pitchFamily="34" charset="0"/>
                <a:ea typeface="Tahoma" panose="020B0604030504040204" pitchFamily="34" charset="0"/>
                <a:cs typeface="Tahoma" panose="020B0604030504040204" pitchFamily="34" charset="0"/>
              </a:rPr>
              <a:t>Ziglar</a:t>
            </a:r>
            <a:r>
              <a:rPr lang="en-US" sz="1200" b="1" dirty="0">
                <a:latin typeface=".VnCentury SchoolbookH" panose="020B7200000000000000" pitchFamily="34" charset="0"/>
                <a:ea typeface="Tahoma" panose="020B0604030504040204" pitchFamily="34" charset="0"/>
                <a:cs typeface="Tahoma" panose="020B0604030504040204" pitchFamily="34" charset="0"/>
              </a:rPr>
              <a:t>-</a:t>
            </a:r>
          </a:p>
        </p:txBody>
      </p:sp>
      <p:sp>
        <p:nvSpPr>
          <p:cNvPr id="2" name="Rectangle 1">
            <a:extLst>
              <a:ext uri="{FF2B5EF4-FFF2-40B4-BE49-F238E27FC236}">
                <a16:creationId xmlns:a16="http://schemas.microsoft.com/office/drawing/2014/main" id="{7FC1FBBE-932E-49FF-8461-74D832452536}"/>
              </a:ext>
            </a:extLst>
          </p:cNvPr>
          <p:cNvSpPr/>
          <p:nvPr/>
        </p:nvSpPr>
        <p:spPr>
          <a:xfrm>
            <a:off x="539501" y="6134100"/>
            <a:ext cx="6475830" cy="3781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a:t>
            </a:r>
            <a:r>
              <a:rPr lang="en-US" sz="1200" dirty="0" err="1">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hearth_desire_meaning</a:t>
            </a:r>
            <a:r>
              <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a:t>
            </a:r>
          </a:p>
          <a:p>
            <a:pPr algn="just">
              <a:lnSpc>
                <a:spcPct val="130000"/>
              </a:lnSpc>
            </a:pPr>
            <a:endPar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6256346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571499" y="1446201"/>
            <a:ext cx="6404807" cy="891310"/>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 số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Tính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biểu</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đạt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thể</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bên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ngoài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cho</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 khác nhìn nhận bạn như thế nào, và được cho là đại diện cho "con người b</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ên</a:t>
            </a: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ngoài" của 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trường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hợp</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biểu</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đạt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bên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ngoài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gì</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nghĩ</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nên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đây</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giúp</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tham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khảo</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nhằm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đồng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nhất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6" name="Title 1">
            <a:extLst>
              <a:ext uri="{FF2B5EF4-FFF2-40B4-BE49-F238E27FC236}">
                <a16:creationId xmlns:a16="http://schemas.microsoft.com/office/drawing/2014/main" id="{9ED72576-406C-4C3E-AD19-BAE23AC0C36B}"/>
              </a:ext>
            </a:extLst>
          </p:cNvPr>
          <p:cNvSpPr>
            <a:spLocks noGrp="1"/>
          </p:cNvSpPr>
          <p:nvPr>
            <p:ph type="title"/>
          </p:nvPr>
        </p:nvSpPr>
        <p:spPr>
          <a:xfrm>
            <a:off x="346838" y="271834"/>
            <a:ext cx="4704133" cy="1340150"/>
          </a:xfrm>
        </p:spPr>
        <p:txBody>
          <a:bodyPr anchor="t">
            <a:noAutofit/>
          </a:bodyPr>
          <a:lstStyle/>
          <a:p>
            <a:pPr>
              <a:lnSpc>
                <a:spcPct val="13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TÍNH CÁCH</a:t>
            </a:r>
          </a:p>
        </p:txBody>
      </p:sp>
      <p:sp>
        <p:nvSpPr>
          <p:cNvPr id="17" name="Title 1">
            <a:extLst>
              <a:ext uri="{FF2B5EF4-FFF2-40B4-BE49-F238E27FC236}">
                <a16:creationId xmlns:a16="http://schemas.microsoft.com/office/drawing/2014/main" id="{9ED72576-406C-4C3E-AD19-BAE23AC0C36B}"/>
              </a:ext>
            </a:extLst>
          </p:cNvPr>
          <p:cNvSpPr txBox="1">
            <a:spLocks/>
          </p:cNvSpPr>
          <p:nvPr/>
        </p:nvSpPr>
        <p:spPr>
          <a:xfrm>
            <a:off x="6812280" y="751729"/>
            <a:ext cx="469752" cy="596997"/>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1</a:t>
            </a:r>
          </a:p>
        </p:txBody>
      </p:sp>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11</a:t>
            </a:r>
          </a:p>
        </p:txBody>
      </p:sp>
      <p:sp>
        <p:nvSpPr>
          <p:cNvPr id="10" name="Rectangle 9"/>
          <p:cNvSpPr/>
          <p:nvPr/>
        </p:nvSpPr>
        <p:spPr>
          <a:xfrm>
            <a:off x="5009885" y="0"/>
            <a:ext cx="2851006" cy="89988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515854" y="-114603"/>
            <a:ext cx="1052013" cy="1141147"/>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627332" y="283382"/>
            <a:ext cx="789221" cy="749988"/>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000" b="1" dirty="0" err="1">
                <a:solidFill>
                  <a:srgbClr val="FF6600"/>
                </a:solidFill>
                <a:latin typeface="Tahoma" panose="020B0604030504040204" pitchFamily="34" charset="0"/>
                <a:ea typeface="Tahoma" panose="020B0604030504040204" pitchFamily="34" charset="0"/>
                <a:cs typeface="Tahoma" panose="020B0604030504040204" pitchFamily="34" charset="0"/>
              </a:rPr>
              <a:t>pe_num</a:t>
            </a: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4" name="Rectangle 3">
            <a:extLst>
              <a:ext uri="{FF2B5EF4-FFF2-40B4-BE49-F238E27FC236}">
                <a16:creationId xmlns:a16="http://schemas.microsoft.com/office/drawing/2014/main" id="{05A2BFED-47D5-4921-A010-37300A90EDCB}"/>
              </a:ext>
            </a:extLst>
          </p:cNvPr>
          <p:cNvSpPr/>
          <p:nvPr/>
        </p:nvSpPr>
        <p:spPr>
          <a:xfrm>
            <a:off x="586544" y="6887460"/>
            <a:ext cx="6404807" cy="2926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r>
              <a:rPr lang="en-US" sz="1200" dirty="0" err="1">
                <a:solidFill>
                  <a:srgbClr val="000000"/>
                </a:solidFill>
                <a:latin typeface="Tahoma" panose="020B0604030504040204" pitchFamily="34" charset="0"/>
                <a:ea typeface="Tahoma" panose="020B0604030504040204" pitchFamily="34" charset="0"/>
                <a:cs typeface="Tahoma" panose="020B0604030504040204" pitchFamily="34" charset="0"/>
              </a:rPr>
              <a:t>personality_meaning</a:t>
            </a:r>
            <a:r>
              <a:rPr lang="en-US" sz="12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a:p>
            <a:pPr algn="just"/>
            <a:endParaRPr lang="en-US" sz="1200" dirty="0"/>
          </a:p>
        </p:txBody>
      </p:sp>
      <p:pic>
        <p:nvPicPr>
          <p:cNvPr id="12" name="Picture 11" descr="A picture containing text&#10;&#10;Description automatically generated">
            <a:extLst>
              <a:ext uri="{FF2B5EF4-FFF2-40B4-BE49-F238E27FC236}">
                <a16:creationId xmlns:a16="http://schemas.microsoft.com/office/drawing/2014/main" id="{5065CC02-0C5E-4775-9CCE-51F928F95F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 y="2657195"/>
            <a:ext cx="7562850" cy="3781425"/>
          </a:xfrm>
          <a:prstGeom prst="rect">
            <a:avLst/>
          </a:prstGeom>
        </p:spPr>
      </p:pic>
    </p:spTree>
    <p:extLst>
      <p:ext uri="{BB962C8B-B14F-4D97-AF65-F5344CB8AC3E}">
        <p14:creationId xmlns:p14="http://schemas.microsoft.com/office/powerpoint/2010/main" val="2724276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571500" y="1198559"/>
            <a:ext cx="6384925" cy="1246072"/>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lập</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Đường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thể</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phản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gì</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xảy</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cuộc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mình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Lưu</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ý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rằng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phụ</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thuộc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hoàn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vào</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b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b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Chúng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ta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không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kiểm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soát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gì</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đến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mình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nhưng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chúng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ta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hoàn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chủ</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phản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4"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THÁI ĐỘ</a:t>
            </a:r>
          </a:p>
        </p:txBody>
      </p:sp>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12</a:t>
            </a:r>
          </a:p>
        </p:txBody>
      </p:sp>
      <p:sp>
        <p:nvSpPr>
          <p:cNvPr id="15" name="Rectangle 14"/>
          <p:cNvSpPr/>
          <p:nvPr/>
        </p:nvSpPr>
        <p:spPr>
          <a:xfrm>
            <a:off x="4425093" y="0"/>
            <a:ext cx="3294143"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944133" y="-103567"/>
            <a:ext cx="1022263" cy="1117102"/>
          </a:xfrm>
          <a:prstGeom prst="rect">
            <a:avLst/>
          </a:prstGeom>
          <a:effectLst>
            <a:outerShdw blurRad="50800" dist="38100" dir="8100000" algn="tr" rotWithShape="0">
              <a:prstClr val="black">
                <a:alpha val="40000"/>
              </a:prstClr>
            </a:outerShdw>
          </a:effectLst>
        </p:spPr>
      </p:pic>
      <p:sp>
        <p:nvSpPr>
          <p:cNvPr id="17" name="Title 1">
            <a:extLst>
              <a:ext uri="{FF2B5EF4-FFF2-40B4-BE49-F238E27FC236}">
                <a16:creationId xmlns:a16="http://schemas.microsoft.com/office/drawing/2014/main" id="{9ED72576-406C-4C3E-AD19-BAE23AC0C36B}"/>
              </a:ext>
            </a:extLst>
          </p:cNvPr>
          <p:cNvSpPr txBox="1">
            <a:spLocks/>
          </p:cNvSpPr>
          <p:nvPr/>
        </p:nvSpPr>
        <p:spPr>
          <a:xfrm>
            <a:off x="4153686" y="255637"/>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000" b="1" dirty="0" err="1">
                <a:solidFill>
                  <a:srgbClr val="FF6600"/>
                </a:solidFill>
                <a:latin typeface="Tahoma" panose="020B0604030504040204" pitchFamily="34" charset="0"/>
                <a:ea typeface="Tahoma" panose="020B0604030504040204" pitchFamily="34" charset="0"/>
                <a:cs typeface="Tahoma" panose="020B0604030504040204" pitchFamily="34" charset="0"/>
              </a:rPr>
              <a:t>att_num</a:t>
            </a: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2" name="Rectangle 1">
            <a:extLst>
              <a:ext uri="{FF2B5EF4-FFF2-40B4-BE49-F238E27FC236}">
                <a16:creationId xmlns:a16="http://schemas.microsoft.com/office/drawing/2014/main" id="{CD0B48CE-AF99-4B66-B499-4AD181DAD92E}"/>
              </a:ext>
            </a:extLst>
          </p:cNvPr>
          <p:cNvSpPr/>
          <p:nvPr/>
        </p:nvSpPr>
        <p:spPr>
          <a:xfrm>
            <a:off x="512762" y="7013147"/>
            <a:ext cx="6384926" cy="30660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30000"/>
              </a:lnSpc>
            </a:pP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attitude_meaning</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a:p>
            <a:pPr algn="just">
              <a:lnSpc>
                <a:spcPct val="130000"/>
              </a:lnSpc>
            </a:pPr>
            <a:endParaRPr lang="en-US" sz="1200" dirty="0"/>
          </a:p>
        </p:txBody>
      </p:sp>
      <p:pic>
        <p:nvPicPr>
          <p:cNvPr id="7" name="Picture 6" descr="A picture containing text, person, arm&#10;&#10;Description automatically generated">
            <a:extLst>
              <a:ext uri="{FF2B5EF4-FFF2-40B4-BE49-F238E27FC236}">
                <a16:creationId xmlns:a16="http://schemas.microsoft.com/office/drawing/2014/main" id="{1298F372-79C2-4013-8A69-5DF4768D19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62310"/>
            <a:ext cx="7562850" cy="3781425"/>
          </a:xfrm>
          <a:prstGeom prst="rect">
            <a:avLst/>
          </a:prstGeom>
        </p:spPr>
      </p:pic>
    </p:spTree>
    <p:extLst>
      <p:ext uri="{BB962C8B-B14F-4D97-AF65-F5344CB8AC3E}">
        <p14:creationId xmlns:p14="http://schemas.microsoft.com/office/powerpoint/2010/main" val="3319700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571500" y="1195674"/>
            <a:ext cx="6438900" cy="1113990"/>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 số Ngày sinh đơn giản chính là ngày trong tháng mà bạn chào đời. Nó cho bạn biết thêm một số đặc điểm tính cách của mình cũng như những tài năng và năng lực cụ thể sẽ hỗ trợ bạn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cuộc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sống</a:t>
            </a: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Từ</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lựa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chọn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môi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trường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hỏi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rèn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luyện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phát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huy</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ưu</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điểm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thân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5"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NGÀY SINH</a:t>
            </a:r>
          </a:p>
        </p:txBody>
      </p:sp>
      <p:sp>
        <p:nvSpPr>
          <p:cNvPr id="10" name="TextBox 9"/>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13</a:t>
            </a:r>
          </a:p>
        </p:txBody>
      </p:sp>
      <p:sp>
        <p:nvSpPr>
          <p:cNvPr id="12" name="Rectangle 11"/>
          <p:cNvSpPr/>
          <p:nvPr/>
        </p:nvSpPr>
        <p:spPr>
          <a:xfrm>
            <a:off x="5137477" y="0"/>
            <a:ext cx="2815678"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656516" y="-103567"/>
            <a:ext cx="1022263" cy="1117102"/>
          </a:xfrm>
          <a:prstGeom prst="rect">
            <a:avLst/>
          </a:prstGeom>
          <a:effectLst>
            <a:outerShdw blurRad="50800" dist="38100" dir="8100000" algn="tr" rotWithShape="0">
              <a:prstClr val="black">
                <a:alpha val="40000"/>
              </a:prstClr>
            </a:outerShdw>
          </a:effectLst>
        </p:spPr>
      </p:pic>
      <p:sp>
        <p:nvSpPr>
          <p:cNvPr id="14" name="Title 1">
            <a:extLst>
              <a:ext uri="{FF2B5EF4-FFF2-40B4-BE49-F238E27FC236}">
                <a16:creationId xmlns:a16="http://schemas.microsoft.com/office/drawing/2014/main" id="{9ED72576-406C-4C3E-AD19-BAE23AC0C36B}"/>
              </a:ext>
            </a:extLst>
          </p:cNvPr>
          <p:cNvSpPr txBox="1">
            <a:spLocks/>
          </p:cNvSpPr>
          <p:nvPr/>
        </p:nvSpPr>
        <p:spPr>
          <a:xfrm>
            <a:off x="4803106" y="313285"/>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000" b="1" dirty="0" err="1">
                <a:solidFill>
                  <a:srgbClr val="FF6600"/>
                </a:solidFill>
                <a:latin typeface="Tahoma" panose="020B0604030504040204" pitchFamily="34" charset="0"/>
                <a:ea typeface="Tahoma" panose="020B0604030504040204" pitchFamily="34" charset="0"/>
                <a:cs typeface="Tahoma" panose="020B0604030504040204" pitchFamily="34" charset="0"/>
              </a:rPr>
              <a:t>bd_num</a:t>
            </a:r>
            <a:r>
              <a:rPr lang="en-US" sz="30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11" name="Rectangle 10">
            <a:extLst>
              <a:ext uri="{FF2B5EF4-FFF2-40B4-BE49-F238E27FC236}">
                <a16:creationId xmlns:a16="http://schemas.microsoft.com/office/drawing/2014/main" id="{3711CCAF-961F-4451-BD81-B72A515D3943}"/>
              </a:ext>
            </a:extLst>
          </p:cNvPr>
          <p:cNvSpPr/>
          <p:nvPr/>
        </p:nvSpPr>
        <p:spPr>
          <a:xfrm>
            <a:off x="571500" y="6729605"/>
            <a:ext cx="6438900" cy="30660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30000"/>
              </a:lnSpc>
            </a:pP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2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birthdate_day_meaning</a:t>
            </a:r>
            <a:r>
              <a:rPr lang="en-US" sz="12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a:p>
            <a:pPr algn="just">
              <a:lnSpc>
                <a:spcPct val="130000"/>
              </a:lnSpc>
            </a:pPr>
            <a:endParaRPr lang="en-US" sz="1200" dirty="0"/>
          </a:p>
        </p:txBody>
      </p:sp>
      <p:pic>
        <p:nvPicPr>
          <p:cNvPr id="6" name="Picture 5" descr="Application&#10;&#10;Description automatically generated">
            <a:extLst>
              <a:ext uri="{FF2B5EF4-FFF2-40B4-BE49-F238E27FC236}">
                <a16:creationId xmlns:a16="http://schemas.microsoft.com/office/drawing/2014/main" id="{6748BE1B-C568-4612-ADF6-9A3DE87034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 y="2787104"/>
            <a:ext cx="7562850" cy="3639794"/>
          </a:xfrm>
          <a:prstGeom prst="rect">
            <a:avLst/>
          </a:prstGeom>
        </p:spPr>
      </p:pic>
    </p:spTree>
    <p:extLst>
      <p:ext uri="{BB962C8B-B14F-4D97-AF65-F5344CB8AC3E}">
        <p14:creationId xmlns:p14="http://schemas.microsoft.com/office/powerpoint/2010/main" val="728575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11821" y="1158998"/>
            <a:ext cx="6631700" cy="1061048"/>
          </a:xfrm>
        </p:spPr>
        <p:txBody>
          <a:bodyPr>
            <a:noAutofit/>
          </a:bodyPr>
          <a:lstStyle/>
          <a:p>
            <a:pPr marL="0" indent="0" algn="just">
              <a:lnSpc>
                <a:spcPct val="150000"/>
              </a:lnSpc>
              <a:spcBef>
                <a:spcPts val="0"/>
              </a:spcBef>
              <a:buNone/>
            </a:pPr>
            <a:r>
              <a:rPr lang="en-US" sz="1100" b="0" i="0" dirty="0" err="1">
                <a:effectLst/>
                <a:latin typeface="Tahoma" panose="020B0604030504040204" pitchFamily="34" charset="0"/>
                <a:ea typeface="Tahoma" panose="020B0604030504040204" pitchFamily="34" charset="0"/>
                <a:cs typeface="Tahoma" panose="020B0604030504040204" pitchFamily="34" charset="0"/>
              </a:rPr>
              <a:t>Các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Chỉ</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thể</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hiện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những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điểm</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cần</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cải</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thiện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bạn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quan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tâm</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học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tập</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và</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rèn</a:t>
            </a:r>
            <a:r>
              <a:rPr lang="en-US" sz="1100" dirty="0">
                <a:latin typeface="Tahoma" panose="020B0604030504040204" pitchFamily="34" charset="0"/>
                <a:ea typeface="Tahoma" panose="020B0604030504040204" pitchFamily="34" charset="0"/>
                <a:cs typeface="Tahoma" panose="020B0604030504040204" pitchFamily="34" charset="0"/>
              </a:rPr>
              <a:t> </a:t>
            </a:r>
            <a:r>
              <a:rPr lang="en-US" sz="1100" dirty="0" err="1">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một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nhiều</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điểm</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trong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khi</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một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khác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Tuy</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vậy</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những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bạn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không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có</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Chỉ</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Rèn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luyện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cũng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cần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liên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tục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học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tập</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phát</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triển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chuyên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môn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để</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thuận</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lợi</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và</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nhanh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chóng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chinh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phục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đỉnh</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cao</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trong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công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việc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cũng</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như</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cuộc</a:t>
            </a:r>
            <a:r>
              <a:rPr lang="en-US" sz="1100" b="0" i="0" dirty="0">
                <a:effectLst/>
                <a:latin typeface="Tahoma" panose="020B0604030504040204" pitchFamily="34" charset="0"/>
                <a:ea typeface="Tahoma" panose="020B0604030504040204" pitchFamily="34" charset="0"/>
                <a:cs typeface="Tahoma" panose="020B0604030504040204" pitchFamily="34" charset="0"/>
              </a:rPr>
              <a:t> </a:t>
            </a:r>
            <a:r>
              <a:rPr lang="en-US" sz="1100" b="0" i="0" dirty="0" err="1">
                <a:effectLst/>
                <a:latin typeface="Tahoma" panose="020B0604030504040204" pitchFamily="34" charset="0"/>
                <a:ea typeface="Tahoma" panose="020B0604030504040204" pitchFamily="34" charset="0"/>
                <a:cs typeface="Tahoma" panose="020B0604030504040204" pitchFamily="34" charset="0"/>
              </a:rPr>
              <a:t>sống</a:t>
            </a:r>
            <a:r>
              <a:rPr lang="en-US" sz="1100" b="0" i="0" dirty="0">
                <a:effectLst/>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4" name="Title 1">
            <a:extLst>
              <a:ext uri="{FF2B5EF4-FFF2-40B4-BE49-F238E27FC236}">
                <a16:creationId xmlns:a16="http://schemas.microsoft.com/office/drawing/2014/main" id="{9ED72576-406C-4C3E-AD19-BAE23AC0C36B}"/>
              </a:ext>
            </a:extLst>
          </p:cNvPr>
          <p:cNvSpPr>
            <a:spLocks noGrp="1"/>
          </p:cNvSpPr>
          <p:nvPr>
            <p:ph type="title"/>
          </p:nvPr>
        </p:nvSpPr>
        <p:spPr>
          <a:xfrm>
            <a:off x="346839" y="246433"/>
            <a:ext cx="4617047" cy="912803"/>
          </a:xfrm>
        </p:spPr>
        <p:txBody>
          <a:bodyPr anchor="t">
            <a:noAutofit/>
          </a:bodyPr>
          <a:lstStyle/>
          <a:p>
            <a:pPr>
              <a:lnSpc>
                <a:spcPct val="11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RÈN LUYỆN</a:t>
            </a:r>
          </a:p>
        </p:txBody>
      </p:sp>
      <p:sp>
        <p:nvSpPr>
          <p:cNvPr id="9" name="TextBox 8"/>
          <p:cNvSpPr txBox="1"/>
          <p:nvPr/>
        </p:nvSpPr>
        <p:spPr>
          <a:xfrm>
            <a:off x="6954403" y="10195013"/>
            <a:ext cx="608447" cy="244388"/>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14</a:t>
            </a:r>
          </a:p>
        </p:txBody>
      </p:sp>
      <p:sp>
        <p:nvSpPr>
          <p:cNvPr id="23" name="Title 1">
            <a:extLst>
              <a:ext uri="{FF2B5EF4-FFF2-40B4-BE49-F238E27FC236}">
                <a16:creationId xmlns:a16="http://schemas.microsoft.com/office/drawing/2014/main" id="{BB4E0E05-49DC-4DA1-9442-9532DEE3236C}"/>
              </a:ext>
            </a:extLst>
          </p:cNvPr>
          <p:cNvSpPr txBox="1">
            <a:spLocks/>
          </p:cNvSpPr>
          <p:nvPr/>
        </p:nvSpPr>
        <p:spPr>
          <a:xfrm>
            <a:off x="1906279" y="8246195"/>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endParaRPr lang="en-US" sz="1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83B46F42-8014-4A5A-80C2-30808900EF1E}"/>
              </a:ext>
            </a:extLst>
          </p:cNvPr>
          <p:cNvSpPr/>
          <p:nvPr/>
        </p:nvSpPr>
        <p:spPr>
          <a:xfrm>
            <a:off x="5143500" y="0"/>
            <a:ext cx="2419350"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12" name="Picture 11">
            <a:extLst>
              <a:ext uri="{FF2B5EF4-FFF2-40B4-BE49-F238E27FC236}">
                <a16:creationId xmlns:a16="http://schemas.microsoft.com/office/drawing/2014/main" id="{777270F5-8B97-443C-B13A-7E2F3B15325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657768" y="-118713"/>
            <a:ext cx="1022263" cy="1117102"/>
          </a:xfrm>
          <a:prstGeom prst="rect">
            <a:avLst/>
          </a:prstGeom>
          <a:effectLst>
            <a:outerShdw blurRad="50800" dist="38100" dir="8100000" algn="tr" rotWithShape="0">
              <a:prstClr val="black">
                <a:alpha val="40000"/>
              </a:prstClr>
            </a:outerShdw>
          </a:effectLst>
        </p:spPr>
      </p:pic>
      <p:sp>
        <p:nvSpPr>
          <p:cNvPr id="15" name="Title 1">
            <a:extLst>
              <a:ext uri="{FF2B5EF4-FFF2-40B4-BE49-F238E27FC236}">
                <a16:creationId xmlns:a16="http://schemas.microsoft.com/office/drawing/2014/main" id="{901536F9-614C-4CF3-B46F-76BE2CA6A388}"/>
              </a:ext>
            </a:extLst>
          </p:cNvPr>
          <p:cNvSpPr txBox="1">
            <a:spLocks/>
          </p:cNvSpPr>
          <p:nvPr/>
        </p:nvSpPr>
        <p:spPr>
          <a:xfrm>
            <a:off x="5449618" y="216638"/>
            <a:ext cx="1979882" cy="535837"/>
          </a:xfrm>
          <a:prstGeom prst="rect">
            <a:avLst/>
          </a:prstGeom>
        </p:spPr>
        <p:txBody>
          <a:bodyPr vert="horz" lIns="91440" tIns="45720" rIns="91440" bIns="45720" rtlCol="0" anchor="ctr">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3000" b="1" dirty="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3000" b="1" dirty="0" err="1">
                <a:solidFill>
                  <a:schemeClr val="bg1"/>
                </a:solidFill>
                <a:latin typeface="Tahoma" panose="020B0604030504040204" pitchFamily="34" charset="0"/>
                <a:ea typeface="Tahoma" panose="020B0604030504040204" pitchFamily="34" charset="0"/>
                <a:cs typeface="Tahoma" panose="020B0604030504040204" pitchFamily="34" charset="0"/>
              </a:rPr>
              <a:t>miss_num</a:t>
            </a:r>
            <a:r>
              <a:rPr lang="en-US" sz="3000" b="1" dirty="0">
                <a:solidFill>
                  <a:schemeClr val="bg1"/>
                </a:solidFill>
                <a:latin typeface="Tahoma" panose="020B0604030504040204" pitchFamily="34" charset="0"/>
                <a:ea typeface="Tahoma" panose="020B0604030504040204" pitchFamily="34" charset="0"/>
                <a:cs typeface="Tahoma" panose="020B0604030504040204" pitchFamily="34" charset="0"/>
              </a:rPr>
              <a:t>}}</a:t>
            </a:r>
          </a:p>
        </p:txBody>
      </p:sp>
      <p:pic>
        <p:nvPicPr>
          <p:cNvPr id="6" name="Picture 5" descr="Graphical user interface, website&#10;&#10;Description automatically generated">
            <a:extLst>
              <a:ext uri="{FF2B5EF4-FFF2-40B4-BE49-F238E27FC236}">
                <a16:creationId xmlns:a16="http://schemas.microsoft.com/office/drawing/2014/main" id="{A130F755-2E15-4F70-8E95-E5D5F1C726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689" y="2605301"/>
            <a:ext cx="1828711" cy="7405894"/>
          </a:xfrm>
          <a:prstGeom prst="rect">
            <a:avLst/>
          </a:prstGeom>
        </p:spPr>
      </p:pic>
      <p:sp>
        <p:nvSpPr>
          <p:cNvPr id="7" name="Rectangle 6">
            <a:extLst>
              <a:ext uri="{FF2B5EF4-FFF2-40B4-BE49-F238E27FC236}">
                <a16:creationId xmlns:a16="http://schemas.microsoft.com/office/drawing/2014/main" id="{92161C03-A52E-4FAB-BDAB-3243961E4661}"/>
              </a:ext>
            </a:extLst>
          </p:cNvPr>
          <p:cNvSpPr/>
          <p:nvPr/>
        </p:nvSpPr>
        <p:spPr>
          <a:xfrm>
            <a:off x="2533650" y="2614868"/>
            <a:ext cx="4420753" cy="1759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30000"/>
              </a:lnSpc>
            </a:pPr>
            <a:r>
              <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{{miss_num_1_meaning}}</a:t>
            </a:r>
          </a:p>
          <a:p>
            <a:pPr algn="just">
              <a:lnSpc>
                <a:spcPct val="130000"/>
              </a:lnSpc>
            </a:pPr>
            <a:endPar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7" name="Rectangle 16">
            <a:extLst>
              <a:ext uri="{FF2B5EF4-FFF2-40B4-BE49-F238E27FC236}">
                <a16:creationId xmlns:a16="http://schemas.microsoft.com/office/drawing/2014/main" id="{E97684DB-790A-4120-B4DD-91FF53DB32AB}"/>
              </a:ext>
            </a:extLst>
          </p:cNvPr>
          <p:cNvSpPr/>
          <p:nvPr/>
        </p:nvSpPr>
        <p:spPr>
          <a:xfrm>
            <a:off x="2533607" y="4502061"/>
            <a:ext cx="4420753" cy="1759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30000"/>
              </a:lnSpc>
            </a:pPr>
            <a:r>
              <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{{miss_num_2_meaning}}</a:t>
            </a:r>
          </a:p>
          <a:p>
            <a:pPr algn="just">
              <a:lnSpc>
                <a:spcPct val="130000"/>
              </a:lnSpc>
            </a:pPr>
            <a:endPar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endParaRPr>
          </a:p>
          <a:p>
            <a:pPr algn="just">
              <a:lnSpc>
                <a:spcPct val="130000"/>
              </a:lnSpc>
            </a:pPr>
            <a:endPar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8" name="Rectangle 17">
            <a:extLst>
              <a:ext uri="{FF2B5EF4-FFF2-40B4-BE49-F238E27FC236}">
                <a16:creationId xmlns:a16="http://schemas.microsoft.com/office/drawing/2014/main" id="{0FB65158-0851-4E29-A0EA-072D68B0EABF}"/>
              </a:ext>
            </a:extLst>
          </p:cNvPr>
          <p:cNvSpPr/>
          <p:nvPr/>
        </p:nvSpPr>
        <p:spPr>
          <a:xfrm>
            <a:off x="2533606" y="6382520"/>
            <a:ext cx="4420753" cy="1759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30000"/>
              </a:lnSpc>
            </a:pPr>
            <a:r>
              <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{{miss_num_3_meaning}}</a:t>
            </a:r>
          </a:p>
          <a:p>
            <a:pPr algn="just">
              <a:lnSpc>
                <a:spcPct val="130000"/>
              </a:lnSpc>
            </a:pPr>
            <a:endPar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EDA21C74-A5FC-4159-BCD7-89EB64ABE6F4}"/>
              </a:ext>
            </a:extLst>
          </p:cNvPr>
          <p:cNvSpPr/>
          <p:nvPr/>
        </p:nvSpPr>
        <p:spPr>
          <a:xfrm>
            <a:off x="2551102" y="8251421"/>
            <a:ext cx="4420753" cy="1759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30000"/>
              </a:lnSpc>
            </a:pPr>
            <a:r>
              <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{{miss_num_4_meaning}}</a:t>
            </a:r>
          </a:p>
          <a:p>
            <a:pPr algn="just">
              <a:lnSpc>
                <a:spcPct val="130000"/>
              </a:lnSpc>
            </a:pPr>
            <a:endParaRPr lang="en-US" sz="12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57840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05494" y="954879"/>
            <a:ext cx="6981426" cy="937216"/>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Cuộc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mỗi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bốn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chặng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mỗi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chặng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bao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gồm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chín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một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đến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mỗi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chúng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ta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lúc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gieo</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mầm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lúc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gặt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lúa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suốt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9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ấy</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Mỗi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chặng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sẽ</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chủ</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đề</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tổng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quát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nhằm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định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hướng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cho</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lộ</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trình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chinh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phục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4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cuộc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3"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5356004" cy="660312"/>
          </a:xfrm>
        </p:spPr>
        <p:txBody>
          <a:bodyPr>
            <a:norm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4 ĐỈNH CAO </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CUỘC ĐỜI</a:t>
            </a:r>
            <a:endPar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33367E9E-E338-4F91-A0E3-2C71EC377499}"/>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15</a:t>
            </a:r>
          </a:p>
        </p:txBody>
      </p:sp>
      <p:pic>
        <p:nvPicPr>
          <p:cNvPr id="4" name="Picture 3" descr="Logo&#10;&#10;Description automatically generated">
            <a:extLst>
              <a:ext uri="{FF2B5EF4-FFF2-40B4-BE49-F238E27FC236}">
                <a16:creationId xmlns:a16="http://schemas.microsoft.com/office/drawing/2014/main" id="{1D9FA2A6-2684-45D1-B7A6-DCB7CFCF8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96" y="1879674"/>
            <a:ext cx="7838780" cy="8808964"/>
          </a:xfrm>
          <a:prstGeom prst="rect">
            <a:avLst/>
          </a:prstGeom>
        </p:spPr>
      </p:pic>
      <p:sp>
        <p:nvSpPr>
          <p:cNvPr id="5" name="TextBox 4">
            <a:extLst>
              <a:ext uri="{FF2B5EF4-FFF2-40B4-BE49-F238E27FC236}">
                <a16:creationId xmlns:a16="http://schemas.microsoft.com/office/drawing/2014/main" id="{104CD15B-A5AB-4881-B6FA-01B89A51D6CA}"/>
              </a:ext>
            </a:extLst>
          </p:cNvPr>
          <p:cNvSpPr txBox="1"/>
          <p:nvPr/>
        </p:nvSpPr>
        <p:spPr>
          <a:xfrm>
            <a:off x="1118517" y="8965136"/>
            <a:ext cx="2662908" cy="922560"/>
          </a:xfrm>
          <a:prstGeom prst="rect">
            <a:avLst/>
          </a:prstGeom>
          <a:noFill/>
        </p:spPr>
        <p:txBody>
          <a:bodyPr wrap="none" rtlCol="0">
            <a:spAutoFit/>
          </a:bodyPr>
          <a:lstStyle/>
          <a:p>
            <a:pPr algn="ctr">
              <a:lnSpc>
                <a:spcPct val="130000"/>
              </a:lnSpc>
            </a:pPr>
            <a:r>
              <a:rPr lang="en-US" sz="2000" dirty="0" err="1">
                <a:solidFill>
                  <a:srgbClr val="FF6600"/>
                </a:solidFill>
                <a:latin typeface="Arial" panose="020B0604020202020204" pitchFamily="34" charset="0"/>
              </a:rPr>
              <a:t>Đỉnh</a:t>
            </a:r>
            <a:r>
              <a:rPr lang="en-US" sz="2000" dirty="0">
                <a:solidFill>
                  <a:srgbClr val="FF6600"/>
                </a:solidFill>
                <a:latin typeface="Arial" panose="020B0604020202020204" pitchFamily="34" charset="0"/>
              </a:rPr>
              <a:t> </a:t>
            </a:r>
            <a:r>
              <a:rPr lang="en-US" sz="2000" dirty="0" err="1">
                <a:solidFill>
                  <a:srgbClr val="FF6600"/>
                </a:solidFill>
                <a:latin typeface="Arial" panose="020B0604020202020204" pitchFamily="34" charset="0"/>
              </a:rPr>
              <a:t>số</a:t>
            </a:r>
            <a:r>
              <a:rPr lang="en-US" sz="2000" dirty="0">
                <a:solidFill>
                  <a:srgbClr val="FF6600"/>
                </a:solidFill>
                <a:latin typeface="Arial" panose="020B0604020202020204" pitchFamily="34" charset="0"/>
              </a:rPr>
              <a:t> </a:t>
            </a:r>
            <a:r>
              <a:rPr lang="en-US" sz="2000" b="0" i="0" dirty="0">
                <a:solidFill>
                  <a:srgbClr val="FF6600"/>
                </a:solidFill>
                <a:effectLst/>
                <a:latin typeface="Arial" panose="020B0604020202020204" pitchFamily="34" charset="0"/>
              </a:rPr>
              <a:t>{{py_num_1}}</a:t>
            </a:r>
          </a:p>
          <a:p>
            <a:pPr algn="ctr">
              <a:lnSpc>
                <a:spcPct val="130000"/>
              </a:lnSpc>
            </a:pPr>
            <a:r>
              <a:rPr lang="en-US" sz="2400" b="1" i="0" dirty="0">
                <a:solidFill>
                  <a:srgbClr val="000000"/>
                </a:solidFill>
                <a:effectLst/>
                <a:latin typeface="Arial" panose="020B0604020202020204" pitchFamily="34" charset="0"/>
              </a:rPr>
              <a:t>{{py_age_1}} </a:t>
            </a:r>
            <a:r>
              <a:rPr lang="en-US" sz="2000" b="0" i="0" dirty="0" err="1">
                <a:solidFill>
                  <a:srgbClr val="000000"/>
                </a:solidFill>
                <a:effectLst/>
                <a:latin typeface="Arial" panose="020B0604020202020204" pitchFamily="34" charset="0"/>
              </a:rPr>
              <a:t>tuổi</a:t>
            </a:r>
            <a:endParaRPr lang="en-US" sz="2000" dirty="0"/>
          </a:p>
        </p:txBody>
      </p:sp>
      <p:sp>
        <p:nvSpPr>
          <p:cNvPr id="6" name="TextBox 5">
            <a:extLst>
              <a:ext uri="{FF2B5EF4-FFF2-40B4-BE49-F238E27FC236}">
                <a16:creationId xmlns:a16="http://schemas.microsoft.com/office/drawing/2014/main" id="{CB6B9969-A0E9-462B-89DF-8EF93613F1D6}"/>
              </a:ext>
            </a:extLst>
          </p:cNvPr>
          <p:cNvSpPr txBox="1"/>
          <p:nvPr/>
        </p:nvSpPr>
        <p:spPr>
          <a:xfrm>
            <a:off x="2573402" y="6821289"/>
            <a:ext cx="2416046" cy="812915"/>
          </a:xfrm>
          <a:prstGeom prst="rect">
            <a:avLst/>
          </a:prstGeom>
          <a:noFill/>
        </p:spPr>
        <p:txBody>
          <a:bodyPr wrap="none" rtlCol="0">
            <a:spAutoFit/>
          </a:bodyPr>
          <a:lstStyle/>
          <a:p>
            <a:pPr algn="ctr">
              <a:lnSpc>
                <a:spcPct val="130000"/>
              </a:lnSpc>
            </a:pPr>
            <a:r>
              <a:rPr lang="en-US" dirty="0" err="1">
                <a:solidFill>
                  <a:srgbClr val="FF6600"/>
                </a:solidFill>
                <a:latin typeface="Arial" panose="020B0604020202020204" pitchFamily="34" charset="0"/>
              </a:rPr>
              <a:t>Đỉnh</a:t>
            </a:r>
            <a:r>
              <a:rPr lang="en-US" dirty="0">
                <a:solidFill>
                  <a:srgbClr val="FF6600"/>
                </a:solidFill>
                <a:latin typeface="Arial" panose="020B0604020202020204" pitchFamily="34" charset="0"/>
              </a:rPr>
              <a:t> </a:t>
            </a:r>
            <a:r>
              <a:rPr lang="en-US" dirty="0" err="1">
                <a:solidFill>
                  <a:srgbClr val="FF6600"/>
                </a:solidFill>
                <a:latin typeface="Arial" panose="020B0604020202020204" pitchFamily="34" charset="0"/>
              </a:rPr>
              <a:t>số</a:t>
            </a:r>
            <a:r>
              <a:rPr lang="en-US" dirty="0">
                <a:solidFill>
                  <a:srgbClr val="FF6600"/>
                </a:solidFill>
                <a:latin typeface="Arial" panose="020B0604020202020204" pitchFamily="34" charset="0"/>
              </a:rPr>
              <a:t> </a:t>
            </a:r>
            <a:r>
              <a:rPr lang="en-US" b="0" i="0" dirty="0">
                <a:solidFill>
                  <a:srgbClr val="FF6600"/>
                </a:solidFill>
                <a:effectLst/>
                <a:latin typeface="Arial" panose="020B0604020202020204" pitchFamily="34" charset="0"/>
              </a:rPr>
              <a:t>{{py_num_2}}</a:t>
            </a:r>
          </a:p>
          <a:p>
            <a:pPr algn="ctr">
              <a:lnSpc>
                <a:spcPct val="130000"/>
              </a:lnSpc>
            </a:pPr>
            <a:r>
              <a:rPr lang="en-US" sz="2000" b="1" i="0" dirty="0">
                <a:solidFill>
                  <a:srgbClr val="000000"/>
                </a:solidFill>
                <a:effectLst/>
                <a:latin typeface="Arial" panose="020B0604020202020204" pitchFamily="34" charset="0"/>
              </a:rPr>
              <a:t>{{py_age_2}} </a:t>
            </a:r>
            <a:r>
              <a:rPr lang="en-US" b="0" i="0" dirty="0" err="1">
                <a:solidFill>
                  <a:srgbClr val="000000"/>
                </a:solidFill>
                <a:effectLst/>
                <a:latin typeface="Arial" panose="020B0604020202020204" pitchFamily="34" charset="0"/>
              </a:rPr>
              <a:t>tuổi</a:t>
            </a:r>
            <a:endParaRPr lang="en-US" dirty="0"/>
          </a:p>
        </p:txBody>
      </p:sp>
      <p:sp>
        <p:nvSpPr>
          <p:cNvPr id="7" name="TextBox 6">
            <a:extLst>
              <a:ext uri="{FF2B5EF4-FFF2-40B4-BE49-F238E27FC236}">
                <a16:creationId xmlns:a16="http://schemas.microsoft.com/office/drawing/2014/main" id="{786809C7-AF98-4D76-93B9-DEAA5C986EAC}"/>
              </a:ext>
            </a:extLst>
          </p:cNvPr>
          <p:cNvSpPr txBox="1"/>
          <p:nvPr/>
        </p:nvSpPr>
        <p:spPr>
          <a:xfrm>
            <a:off x="3657993" y="4646067"/>
            <a:ext cx="2416047" cy="812915"/>
          </a:xfrm>
          <a:prstGeom prst="rect">
            <a:avLst/>
          </a:prstGeom>
          <a:noFill/>
        </p:spPr>
        <p:txBody>
          <a:bodyPr wrap="none" rtlCol="0">
            <a:spAutoFit/>
          </a:bodyPr>
          <a:lstStyle/>
          <a:p>
            <a:pPr algn="ctr">
              <a:lnSpc>
                <a:spcPct val="130000"/>
              </a:lnSpc>
            </a:pPr>
            <a:r>
              <a:rPr lang="en-US" dirty="0" err="1">
                <a:solidFill>
                  <a:srgbClr val="FF6600"/>
                </a:solidFill>
                <a:latin typeface="Arial" panose="020B0604020202020204" pitchFamily="34" charset="0"/>
              </a:rPr>
              <a:t>Đỉnh</a:t>
            </a:r>
            <a:r>
              <a:rPr lang="en-US" dirty="0">
                <a:solidFill>
                  <a:srgbClr val="FF6600"/>
                </a:solidFill>
                <a:latin typeface="Arial" panose="020B0604020202020204" pitchFamily="34" charset="0"/>
              </a:rPr>
              <a:t> </a:t>
            </a:r>
            <a:r>
              <a:rPr lang="en-US" dirty="0" err="1">
                <a:solidFill>
                  <a:srgbClr val="FF6600"/>
                </a:solidFill>
                <a:latin typeface="Arial" panose="020B0604020202020204" pitchFamily="34" charset="0"/>
              </a:rPr>
              <a:t>số</a:t>
            </a:r>
            <a:r>
              <a:rPr lang="en-US" dirty="0">
                <a:solidFill>
                  <a:srgbClr val="FF6600"/>
                </a:solidFill>
                <a:latin typeface="Arial" panose="020B0604020202020204" pitchFamily="34" charset="0"/>
              </a:rPr>
              <a:t> </a:t>
            </a:r>
            <a:r>
              <a:rPr lang="en-US" b="0" i="0" dirty="0">
                <a:solidFill>
                  <a:srgbClr val="FF6600"/>
                </a:solidFill>
                <a:effectLst/>
                <a:latin typeface="Arial" panose="020B0604020202020204" pitchFamily="34" charset="0"/>
              </a:rPr>
              <a:t>{{py_num_3}}</a:t>
            </a:r>
          </a:p>
          <a:p>
            <a:pPr algn="ctr">
              <a:lnSpc>
                <a:spcPct val="130000"/>
              </a:lnSpc>
            </a:pPr>
            <a:r>
              <a:rPr lang="en-US" sz="2000" b="1" i="0" dirty="0">
                <a:solidFill>
                  <a:srgbClr val="000000"/>
                </a:solidFill>
                <a:effectLst/>
                <a:latin typeface="Arial" panose="020B0604020202020204" pitchFamily="34" charset="0"/>
              </a:rPr>
              <a:t>{{py_age_3}}</a:t>
            </a:r>
            <a:r>
              <a:rPr lang="en-US" sz="2000"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tuổi</a:t>
            </a:r>
            <a:endParaRPr lang="en-US" dirty="0"/>
          </a:p>
        </p:txBody>
      </p:sp>
      <p:sp>
        <p:nvSpPr>
          <p:cNvPr id="8" name="TextBox 7">
            <a:extLst>
              <a:ext uri="{FF2B5EF4-FFF2-40B4-BE49-F238E27FC236}">
                <a16:creationId xmlns:a16="http://schemas.microsoft.com/office/drawing/2014/main" id="{FB73976B-A935-4CCB-8A4D-A41870191B8C}"/>
              </a:ext>
            </a:extLst>
          </p:cNvPr>
          <p:cNvSpPr txBox="1"/>
          <p:nvPr/>
        </p:nvSpPr>
        <p:spPr>
          <a:xfrm>
            <a:off x="4085916" y="2441485"/>
            <a:ext cx="2327881" cy="812915"/>
          </a:xfrm>
          <a:prstGeom prst="rect">
            <a:avLst/>
          </a:prstGeom>
          <a:noFill/>
        </p:spPr>
        <p:txBody>
          <a:bodyPr wrap="none" rtlCol="0">
            <a:spAutoFit/>
          </a:bodyPr>
          <a:lstStyle/>
          <a:p>
            <a:pPr algn="ctr">
              <a:lnSpc>
                <a:spcPct val="130000"/>
              </a:lnSpc>
            </a:pPr>
            <a:r>
              <a:rPr lang="en-US" dirty="0" err="1">
                <a:solidFill>
                  <a:srgbClr val="FF6600"/>
                </a:solidFill>
              </a:rPr>
              <a:t>Đỉnh</a:t>
            </a:r>
            <a:r>
              <a:rPr lang="en-US" dirty="0">
                <a:solidFill>
                  <a:srgbClr val="FF6600"/>
                </a:solidFill>
              </a:rPr>
              <a:t> </a:t>
            </a:r>
            <a:r>
              <a:rPr lang="en-US" dirty="0" err="1">
                <a:solidFill>
                  <a:srgbClr val="FF6600"/>
                </a:solidFill>
              </a:rPr>
              <a:t>số</a:t>
            </a:r>
            <a:r>
              <a:rPr lang="en-US" dirty="0">
                <a:solidFill>
                  <a:srgbClr val="FF6600"/>
                </a:solidFill>
              </a:rPr>
              <a:t> </a:t>
            </a:r>
            <a:r>
              <a:rPr lang="en-US" b="0" i="0" dirty="0">
                <a:solidFill>
                  <a:srgbClr val="FF6600"/>
                </a:solidFill>
                <a:effectLst/>
                <a:latin typeface="Arial" panose="020B0604020202020204" pitchFamily="34" charset="0"/>
              </a:rPr>
              <a:t>{{py_num_4}}</a:t>
            </a:r>
          </a:p>
          <a:p>
            <a:pPr algn="ctr">
              <a:lnSpc>
                <a:spcPct val="130000"/>
              </a:lnSpc>
            </a:pPr>
            <a:r>
              <a:rPr lang="en-US" sz="2000" b="1" i="0" dirty="0">
                <a:solidFill>
                  <a:srgbClr val="000000"/>
                </a:solidFill>
                <a:effectLst/>
                <a:latin typeface="Arial" panose="020B0604020202020204" pitchFamily="34" charset="0"/>
              </a:rPr>
              <a:t>{{py_age_4}}</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tuổi</a:t>
            </a:r>
            <a:endParaRPr lang="en-US" dirty="0"/>
          </a:p>
        </p:txBody>
      </p:sp>
    </p:spTree>
    <p:extLst>
      <p:ext uri="{BB962C8B-B14F-4D97-AF65-F5344CB8AC3E}">
        <p14:creationId xmlns:p14="http://schemas.microsoft.com/office/powerpoint/2010/main" val="3119500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16</a:t>
            </a:r>
          </a:p>
        </p:txBody>
      </p:sp>
      <p:grpSp>
        <p:nvGrpSpPr>
          <p:cNvPr id="11" name="Group 10">
            <a:extLst>
              <a:ext uri="{FF2B5EF4-FFF2-40B4-BE49-F238E27FC236}">
                <a16:creationId xmlns:a16="http://schemas.microsoft.com/office/drawing/2014/main" id="{B840CBD5-C3F0-49A2-AE04-35CAEF5DA0C8}"/>
              </a:ext>
            </a:extLst>
          </p:cNvPr>
          <p:cNvGrpSpPr/>
          <p:nvPr/>
        </p:nvGrpSpPr>
        <p:grpSpPr>
          <a:xfrm>
            <a:off x="2757256" y="1345988"/>
            <a:ext cx="2048338" cy="2024785"/>
            <a:chOff x="3359010" y="186274"/>
            <a:chExt cx="3842029" cy="3842029"/>
          </a:xfrm>
        </p:grpSpPr>
        <p:sp>
          <p:nvSpPr>
            <p:cNvPr id="2" name="Oval 1"/>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1335566" y="3522553"/>
            <a:ext cx="4891718"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[{{py_age_1}}]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[{{py_num_1}}]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304396" y="291330"/>
            <a:ext cx="5559375" cy="1393252"/>
          </a:xfrm>
        </p:spPr>
        <p:txBody>
          <a:bodyPr anchor="t">
            <a:noAutofit/>
          </a:bodyPr>
          <a:lstStyle/>
          <a:p>
            <a:pPr>
              <a:lnSpc>
                <a:spcPct val="120000"/>
              </a:lnSpc>
            </a:pP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NHẤT</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73B8DF17-C720-44CB-B014-D9C5CD72E7FF}"/>
              </a:ext>
            </a:extLst>
          </p:cNvPr>
          <p:cNvSpPr/>
          <p:nvPr/>
        </p:nvSpPr>
        <p:spPr>
          <a:xfrm>
            <a:off x="3183553" y="1684582"/>
            <a:ext cx="1369458" cy="1435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{{py_num_1}}</a:t>
            </a:r>
          </a:p>
        </p:txBody>
      </p:sp>
      <p:sp>
        <p:nvSpPr>
          <p:cNvPr id="5" name="Rectangle 4">
            <a:extLst>
              <a:ext uri="{FF2B5EF4-FFF2-40B4-BE49-F238E27FC236}">
                <a16:creationId xmlns:a16="http://schemas.microsoft.com/office/drawing/2014/main" id="{C1B546DC-B4D7-4468-A28B-D82CC045B51D}"/>
              </a:ext>
            </a:extLst>
          </p:cNvPr>
          <p:cNvSpPr/>
          <p:nvPr/>
        </p:nvSpPr>
        <p:spPr>
          <a:xfrm>
            <a:off x="584834" y="4397998"/>
            <a:ext cx="6406515" cy="5088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30000"/>
              </a:lnSpc>
            </a:pPr>
            <a:r>
              <a:rPr lang="en-US" sz="1200" b="0" i="0" u="none" strike="noStrike" dirty="0">
                <a:solidFill>
                  <a:srgbClr val="000000"/>
                </a:solidFill>
                <a:effectLst/>
                <a:latin typeface="Tahoma" panose="020B0604030504040204" pitchFamily="34" charset="0"/>
              </a:rPr>
              <a:t>{{py_</a:t>
            </a:r>
            <a:r>
              <a:rPr lang="en-US" sz="1200" dirty="0">
                <a:solidFill>
                  <a:srgbClr val="000000"/>
                </a:solidFill>
                <a:latin typeface="Tahoma" panose="020B0604030504040204" pitchFamily="34" charset="0"/>
              </a:rPr>
              <a:t>1_meaning}}</a:t>
            </a: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30000"/>
              </a:lnSpc>
            </a:pPr>
            <a:endParaRPr lang="en-US" sz="1200" dirty="0"/>
          </a:p>
        </p:txBody>
      </p:sp>
    </p:spTree>
    <p:extLst>
      <p:ext uri="{BB962C8B-B14F-4D97-AF65-F5344CB8AC3E}">
        <p14:creationId xmlns:p14="http://schemas.microsoft.com/office/powerpoint/2010/main" val="2529110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17</a:t>
            </a:r>
          </a:p>
        </p:txBody>
      </p:sp>
      <p:sp>
        <p:nvSpPr>
          <p:cNvPr id="7" name="TextBox 6"/>
          <p:cNvSpPr txBox="1"/>
          <p:nvPr/>
        </p:nvSpPr>
        <p:spPr>
          <a:xfrm>
            <a:off x="1594378" y="3570728"/>
            <a:ext cx="4374089"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[{{py_age_2}}]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[{{py_num_2}}]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THỨ HAI</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96EFA7C8-423C-406F-848F-C59A3EBF717C}"/>
              </a:ext>
            </a:extLst>
          </p:cNvPr>
          <p:cNvGrpSpPr/>
          <p:nvPr/>
        </p:nvGrpSpPr>
        <p:grpSpPr>
          <a:xfrm>
            <a:off x="2821303" y="1365748"/>
            <a:ext cx="1920240" cy="1920241"/>
            <a:chOff x="1860410" y="2230974"/>
            <a:chExt cx="3842029" cy="3842029"/>
          </a:xfrm>
        </p:grpSpPr>
        <p:sp>
          <p:nvSpPr>
            <p:cNvPr id="16" name="Oval 15">
              <a:extLst>
                <a:ext uri="{FF2B5EF4-FFF2-40B4-BE49-F238E27FC236}">
                  <a16:creationId xmlns:a16="http://schemas.microsoft.com/office/drawing/2014/main" id="{68D0160B-2AEF-41E2-BF4B-A55A024BC7FC}"/>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10F4B2D-E1A7-49DD-A415-CDB770B74F1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47A8B44F-79C9-4D01-9B8B-7761FC27342B}"/>
              </a:ext>
            </a:extLst>
          </p:cNvPr>
          <p:cNvSpPr/>
          <p:nvPr/>
        </p:nvSpPr>
        <p:spPr>
          <a:xfrm>
            <a:off x="3203345" y="1849861"/>
            <a:ext cx="1369458" cy="1435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{{py_num_1}}</a:t>
            </a:r>
          </a:p>
        </p:txBody>
      </p:sp>
      <p:sp>
        <p:nvSpPr>
          <p:cNvPr id="10" name="Rectangle 9">
            <a:extLst>
              <a:ext uri="{FF2B5EF4-FFF2-40B4-BE49-F238E27FC236}">
                <a16:creationId xmlns:a16="http://schemas.microsoft.com/office/drawing/2014/main" id="{A8944DB3-7AC4-4835-92CF-F5373B21E696}"/>
              </a:ext>
            </a:extLst>
          </p:cNvPr>
          <p:cNvSpPr/>
          <p:nvPr/>
        </p:nvSpPr>
        <p:spPr>
          <a:xfrm>
            <a:off x="584834" y="4397998"/>
            <a:ext cx="6406515" cy="5088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40000"/>
              </a:lnSpc>
            </a:pPr>
            <a:r>
              <a:rPr lang="en-US" sz="1200" b="0" i="0" u="none" strike="noStrike" dirty="0">
                <a:solidFill>
                  <a:srgbClr val="000000"/>
                </a:solidFill>
                <a:effectLst/>
                <a:latin typeface="Tahoma" panose="020B0604030504040204" pitchFamily="34" charset="0"/>
              </a:rPr>
              <a:t>{{py_2_meaning}}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95154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18</a:t>
            </a:r>
          </a:p>
        </p:txBody>
      </p:sp>
      <p:sp>
        <p:nvSpPr>
          <p:cNvPr id="7" name="TextBox 6"/>
          <p:cNvSpPr txBox="1"/>
          <p:nvPr/>
        </p:nvSpPr>
        <p:spPr>
          <a:xfrm>
            <a:off x="1594380" y="3259720"/>
            <a:ext cx="4374089"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[{{py_age_3}}]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[{{py_num_3}}]</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BA</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grpSp>
        <p:nvGrpSpPr>
          <p:cNvPr id="11" name="Group 10">
            <a:extLst>
              <a:ext uri="{FF2B5EF4-FFF2-40B4-BE49-F238E27FC236}">
                <a16:creationId xmlns:a16="http://schemas.microsoft.com/office/drawing/2014/main" id="{770FB47B-FF64-4215-8B05-5EDA1BA2F05C}"/>
              </a:ext>
            </a:extLst>
          </p:cNvPr>
          <p:cNvGrpSpPr/>
          <p:nvPr/>
        </p:nvGrpSpPr>
        <p:grpSpPr>
          <a:xfrm>
            <a:off x="2853819" y="1212631"/>
            <a:ext cx="1920240" cy="1920240"/>
            <a:chOff x="1860410" y="2230974"/>
            <a:chExt cx="3842029" cy="3842029"/>
          </a:xfrm>
        </p:grpSpPr>
        <p:sp>
          <p:nvSpPr>
            <p:cNvPr id="19" name="Oval 18">
              <a:extLst>
                <a:ext uri="{FF2B5EF4-FFF2-40B4-BE49-F238E27FC236}">
                  <a16:creationId xmlns:a16="http://schemas.microsoft.com/office/drawing/2014/main" id="{B096414E-4FE9-4D32-A960-6B495DF2B5AB}"/>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D92791-8F2D-405C-9A48-E78D1710DDCB}"/>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7266A7CB-A350-44AD-817E-F5B78E818402}"/>
              </a:ext>
            </a:extLst>
          </p:cNvPr>
          <p:cNvSpPr txBox="1"/>
          <p:nvPr/>
        </p:nvSpPr>
        <p:spPr>
          <a:xfrm>
            <a:off x="2853819" y="1279814"/>
            <a:ext cx="1951395" cy="1938992"/>
          </a:xfrm>
          <a:prstGeom prst="rect">
            <a:avLst/>
          </a:prstGeom>
          <a:noFill/>
        </p:spPr>
        <p:txBody>
          <a:bodyPr wrap="square" rtlCol="0" anchor="ctr">
            <a:spAutoFit/>
          </a:bodyP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{{py_num_3}}</a:t>
            </a:r>
          </a:p>
        </p:txBody>
      </p:sp>
      <p:sp>
        <p:nvSpPr>
          <p:cNvPr id="13" name="Rectangle 12">
            <a:extLst>
              <a:ext uri="{FF2B5EF4-FFF2-40B4-BE49-F238E27FC236}">
                <a16:creationId xmlns:a16="http://schemas.microsoft.com/office/drawing/2014/main" id="{44715262-2E67-4817-9B35-9D3B4BB2CE94}"/>
              </a:ext>
            </a:extLst>
          </p:cNvPr>
          <p:cNvSpPr/>
          <p:nvPr/>
        </p:nvSpPr>
        <p:spPr>
          <a:xfrm>
            <a:off x="578166" y="4140813"/>
            <a:ext cx="6406515" cy="5088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40000"/>
              </a:lnSpc>
            </a:pPr>
            <a:r>
              <a:rPr lang="en-US" sz="1200" b="0" i="0" u="none" strike="noStrike" dirty="0">
                <a:solidFill>
                  <a:srgbClr val="000000"/>
                </a:solidFill>
                <a:effectLst/>
                <a:latin typeface="Tahoma" panose="020B0604030504040204" pitchFamily="34" charset="0"/>
              </a:rPr>
              <a:t>{{py_3_meaning}}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14976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19</a:t>
            </a:r>
          </a:p>
        </p:txBody>
      </p:sp>
      <p:sp>
        <p:nvSpPr>
          <p:cNvPr id="7" name="TextBox 6"/>
          <p:cNvSpPr txBox="1"/>
          <p:nvPr/>
        </p:nvSpPr>
        <p:spPr>
          <a:xfrm>
            <a:off x="1594380" y="3271415"/>
            <a:ext cx="4374089" cy="584775"/>
          </a:xfrm>
          <a:prstGeom prst="rect">
            <a:avLst/>
          </a:prstGeom>
          <a:noFill/>
        </p:spPr>
        <p:txBody>
          <a:bodyPr wrap="square" rtlCol="0">
            <a:spAutoFit/>
          </a:bodyPr>
          <a:lstStyle/>
          <a:p>
            <a:pPr algn="ct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[{{py_age_4}}]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tuổi</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đỉnh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cao</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[{{py_num_4}}]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ĐỈNH CAO</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THỨ TƯ</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FBEBDADD-E8D1-4D05-A8FF-22AECFF2E8C6}"/>
              </a:ext>
            </a:extLst>
          </p:cNvPr>
          <p:cNvGrpSpPr/>
          <p:nvPr/>
        </p:nvGrpSpPr>
        <p:grpSpPr>
          <a:xfrm>
            <a:off x="2821305" y="1195249"/>
            <a:ext cx="1920240" cy="1920241"/>
            <a:chOff x="1860410" y="2230974"/>
            <a:chExt cx="3842029" cy="3842029"/>
          </a:xfrm>
        </p:grpSpPr>
        <p:sp>
          <p:nvSpPr>
            <p:cNvPr id="16" name="Oval 15">
              <a:extLst>
                <a:ext uri="{FF2B5EF4-FFF2-40B4-BE49-F238E27FC236}">
                  <a16:creationId xmlns:a16="http://schemas.microsoft.com/office/drawing/2014/main" id="{922F691B-27AC-4780-B529-3FC4CE9EE731}"/>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644846B-2425-4079-A9D1-002C267F263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A4160337-A52E-41D5-96EB-96C969CB2C76}"/>
              </a:ext>
            </a:extLst>
          </p:cNvPr>
          <p:cNvSpPr txBox="1"/>
          <p:nvPr/>
        </p:nvSpPr>
        <p:spPr>
          <a:xfrm>
            <a:off x="2912187" y="1195249"/>
            <a:ext cx="1951395" cy="1938992"/>
          </a:xfrm>
          <a:prstGeom prst="rect">
            <a:avLst/>
          </a:prstGeom>
          <a:noFill/>
        </p:spPr>
        <p:txBody>
          <a:bodyPr wrap="square" rtlCol="0" anchor="ctr">
            <a:spAutoFit/>
          </a:bodyPr>
          <a:lstStyle>
            <a:defPPr>
              <a:defRPr lang="en-US"/>
            </a:defPPr>
            <a:lvl1pPr algn="ctr">
              <a:defRPr sz="4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{{py_num_4}}</a:t>
            </a:r>
          </a:p>
        </p:txBody>
      </p:sp>
      <p:sp>
        <p:nvSpPr>
          <p:cNvPr id="14" name="Rectangle 13">
            <a:extLst>
              <a:ext uri="{FF2B5EF4-FFF2-40B4-BE49-F238E27FC236}">
                <a16:creationId xmlns:a16="http://schemas.microsoft.com/office/drawing/2014/main" id="{E7B1282E-C983-464E-97AF-BAE6C3DB3357}"/>
              </a:ext>
            </a:extLst>
          </p:cNvPr>
          <p:cNvSpPr/>
          <p:nvPr/>
        </p:nvSpPr>
        <p:spPr>
          <a:xfrm>
            <a:off x="578166" y="4083663"/>
            <a:ext cx="6406515" cy="5088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40000"/>
              </a:lnSpc>
            </a:pPr>
            <a:r>
              <a:rPr lang="en-US" sz="1200" b="0" i="0" u="none" strike="noStrike" dirty="0">
                <a:solidFill>
                  <a:srgbClr val="000000"/>
                </a:solidFill>
                <a:effectLst/>
                <a:latin typeface="Tahoma" panose="020B0604030504040204" pitchFamily="34" charset="0"/>
              </a:rPr>
              <a:t>{{py_4_meaning}}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86388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1B765-1558-4051-AF79-BECE39106838}"/>
              </a:ext>
            </a:extLst>
          </p:cNvPr>
          <p:cNvSpPr>
            <a:spLocks noGrp="1"/>
          </p:cNvSpPr>
          <p:nvPr>
            <p:ph type="title"/>
          </p:nvPr>
        </p:nvSpPr>
        <p:spPr>
          <a:xfrm>
            <a:off x="2149324" y="356774"/>
            <a:ext cx="2347274" cy="411315"/>
          </a:xfrm>
        </p:spPr>
        <p:txBody>
          <a:bodyPr>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MỤC LỤC</a:t>
            </a:r>
          </a:p>
        </p:txBody>
      </p:sp>
      <p:sp>
        <p:nvSpPr>
          <p:cNvPr id="4" name="TextBox 3"/>
          <p:cNvSpPr txBox="1"/>
          <p:nvPr/>
        </p:nvSpPr>
        <p:spPr>
          <a:xfrm>
            <a:off x="679704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a:t>
            </a:r>
          </a:p>
        </p:txBody>
      </p:sp>
      <p:sp>
        <p:nvSpPr>
          <p:cNvPr id="7" name="Rectangle 6">
            <a:extLst>
              <a:ext uri="{FF2B5EF4-FFF2-40B4-BE49-F238E27FC236}">
                <a16:creationId xmlns:a16="http://schemas.microsoft.com/office/drawing/2014/main" id="{DBC767AB-9576-4A60-941D-E5C1DB15BCD6}"/>
              </a:ext>
            </a:extLst>
          </p:cNvPr>
          <p:cNvSpPr/>
          <p:nvPr/>
        </p:nvSpPr>
        <p:spPr>
          <a:xfrm>
            <a:off x="0" y="0"/>
            <a:ext cx="2017486" cy="10688637"/>
          </a:xfrm>
          <a:prstGeom prst="rect">
            <a:avLst/>
          </a:prstGeom>
          <a:solidFill>
            <a:srgbClr val="54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81047151"/>
              </p:ext>
            </p:extLst>
          </p:nvPr>
        </p:nvGraphicFramePr>
        <p:xfrm>
          <a:off x="622300" y="1048514"/>
          <a:ext cx="6582681" cy="868680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2243555794"/>
                    </a:ext>
                  </a:extLst>
                </a:gridCol>
                <a:gridCol w="5071381">
                  <a:extLst>
                    <a:ext uri="{9D8B030D-6E8A-4147-A177-3AD203B41FA5}">
                      <a16:colId xmlns:a16="http://schemas.microsoft.com/office/drawing/2014/main" val="1848290797"/>
                    </a:ext>
                  </a:extLst>
                </a:gridCol>
              </a:tblGrid>
              <a:tr h="524486">
                <a:tc>
                  <a:txBody>
                    <a:bodyPr/>
                    <a:lstStyle/>
                    <a:p>
                      <a:pPr algn="ctr"/>
                      <a:r>
                        <a:rPr lang="en-US" sz="3200" b="1" dirty="0">
                          <a:solidFill>
                            <a:schemeClr val="bg1"/>
                          </a:solidFill>
                          <a:latin typeface="Gadugi" panose="020B0502040204020203" pitchFamily="34" charset="0"/>
                          <a:ea typeface="Gadugi" panose="020B0502040204020203" pitchFamily="34" charset="0"/>
                          <a:cs typeface="Tahoma" panose="020B0604030504040204" pitchFamily="34" charset="0"/>
                        </a:rPr>
                        <a:t>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b="0" dirty="0">
                          <a:solidFill>
                            <a:schemeClr val="tx1">
                              <a:lumMod val="75000"/>
                              <a:lumOff val="25000"/>
                            </a:schemeClr>
                          </a:solidFill>
                        </a:rPr>
                        <a:t>THƯ NGỎ</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429811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NGUỒN GÓC NHÂN SỐ HỌC</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7943036"/>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CÁC CHỈ SỐ</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4669223"/>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DỰ ĐOÁN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442102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ĐƯỜNG ĐỜI</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714617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SỨ MỆNH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2541788"/>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THÀNH TỰU</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0035751"/>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ĐỘNG LỰC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73704448"/>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800" dirty="0">
                          <a:solidFill>
                            <a:schemeClr val="tx1">
                              <a:lumMod val="75000"/>
                              <a:lumOff val="25000"/>
                            </a:schemeClr>
                          </a:solidFill>
                        </a:rPr>
                        <a:t>CHỈ SỐ TÍNH CÁCH</a:t>
                      </a:r>
                      <a:endParaRPr lang="en-US" sz="160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4147016"/>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THÁI ĐỘ</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46652903"/>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800" dirty="0">
                          <a:solidFill>
                            <a:schemeClr val="tx1">
                              <a:lumMod val="75000"/>
                              <a:lumOff val="25000"/>
                            </a:schemeClr>
                          </a:solidFill>
                        </a:rPr>
                        <a:t>CHỈ SỐ NGÀY SINH</a:t>
                      </a:r>
                      <a:endParaRPr lang="en-US" sz="1600"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4585070"/>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RÈN LUYỆN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59075310"/>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4 ĐỈNH CAO CUỘC ĐỜI</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77683432"/>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CHỈ SỐ THÁCH THỨC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0636669"/>
                  </a:ext>
                </a:extLst>
              </a:tr>
              <a:tr h="524486">
                <a:tc>
                  <a:txBody>
                    <a:bodyPr/>
                    <a:lstStyle/>
                    <a:p>
                      <a:pPr marL="0" algn="ctr" defTabSz="756300" rtl="0" eaLnBrk="1" latinLnBrk="0" hangingPunct="1"/>
                      <a:r>
                        <a:rPr lang="en-US" sz="3200" b="1" kern="1200" dirty="0">
                          <a:solidFill>
                            <a:schemeClr val="bg1"/>
                          </a:solidFill>
                          <a:latin typeface="Gadugi" panose="020B0502040204020203" pitchFamily="34" charset="0"/>
                          <a:ea typeface="Gadugi" panose="020B0502040204020203" pitchFamily="34" charset="0"/>
                          <a:cs typeface="Tahoma" panose="020B0604030504040204" pitchFamily="34" charset="0"/>
                        </a:rPr>
                        <a:t>25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7563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NĂM CÁ NHÂN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88377921"/>
                  </a:ext>
                </a:extLst>
              </a:tr>
            </a:tbl>
          </a:graphicData>
        </a:graphic>
      </p:graphicFrame>
    </p:spTree>
    <p:extLst>
      <p:ext uri="{BB962C8B-B14F-4D97-AF65-F5344CB8AC3E}">
        <p14:creationId xmlns:p14="http://schemas.microsoft.com/office/powerpoint/2010/main" val="375836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305494" y="954879"/>
            <a:ext cx="6981426" cy="931978"/>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vi-VN"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 số thách thức này luôn đi sóng đôi cùng với chỉ số đỉnh cao cuộc đời của bạn. Hoàn toàn phù hợp khi một cơ hội tuyệt vời đến thì cũng có những thử thách bạn cần vượt qua để chinh phục thành tựu của mình không những trong giai đoạn này mà còn là những giai đoạn về sau.</a:t>
            </a:r>
            <a:endPar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5356004" cy="660312"/>
          </a:xfrm>
        </p:spPr>
        <p:txBody>
          <a:bodyPr>
            <a:normAutofit/>
          </a:bodyPr>
          <a:lstStyle/>
          <a:p>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 SỐ</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 THÁCH THỨC</a:t>
            </a:r>
            <a:endPar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Logo&#10;&#10;Description automatically generated">
            <a:extLst>
              <a:ext uri="{FF2B5EF4-FFF2-40B4-BE49-F238E27FC236}">
                <a16:creationId xmlns:a16="http://schemas.microsoft.com/office/drawing/2014/main" id="{50A7351A-50AA-4F6F-B0DB-CBB0AD48C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94" y="1687398"/>
            <a:ext cx="7868344" cy="9001239"/>
          </a:xfrm>
          <a:prstGeom prst="rect">
            <a:avLst/>
          </a:prstGeom>
        </p:spPr>
      </p:pic>
      <p:sp>
        <p:nvSpPr>
          <p:cNvPr id="5" name="TextBox 4">
            <a:extLst>
              <a:ext uri="{FF2B5EF4-FFF2-40B4-BE49-F238E27FC236}">
                <a16:creationId xmlns:a16="http://schemas.microsoft.com/office/drawing/2014/main" id="{6089DED1-4AEC-44A3-BEDF-BE651C65F2DD}"/>
              </a:ext>
            </a:extLst>
          </p:cNvPr>
          <p:cNvSpPr txBox="1"/>
          <p:nvPr/>
        </p:nvSpPr>
        <p:spPr>
          <a:xfrm>
            <a:off x="1152940" y="9087428"/>
            <a:ext cx="2274982" cy="818237"/>
          </a:xfrm>
          <a:prstGeom prst="rect">
            <a:avLst/>
          </a:prstGeom>
          <a:noFill/>
        </p:spPr>
        <p:txBody>
          <a:bodyPr wrap="none" rtlCol="0">
            <a:spAutoFit/>
          </a:bodyPr>
          <a:lstStyle/>
          <a:p>
            <a:pPr algn="ctr">
              <a:lnSpc>
                <a:spcPct val="130000"/>
              </a:lnSpc>
            </a:pPr>
            <a:r>
              <a:rPr lang="en-US" dirty="0" err="1">
                <a:solidFill>
                  <a:srgbClr val="000000"/>
                </a:solidFill>
                <a:latin typeface="Arial" panose="020B0604020202020204" pitchFamily="34" charset="0"/>
              </a:rPr>
              <a:t>Thách</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thức</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thứ</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nhất</a:t>
            </a:r>
            <a:br>
              <a:rPr lang="en-US" dirty="0">
                <a:solidFill>
                  <a:srgbClr val="000000"/>
                </a:solidFill>
                <a:latin typeface="Arial" panose="020B0604020202020204" pitchFamily="34" charset="0"/>
              </a:rPr>
            </a:br>
            <a:r>
              <a:rPr lang="en-US" sz="2000" b="1" dirty="0">
                <a:solidFill>
                  <a:srgbClr val="FF6600"/>
                </a:solidFill>
                <a:latin typeface="Arial" panose="020B0604020202020204" pitchFamily="34" charset="0"/>
              </a:rPr>
              <a:t>{{cll_</a:t>
            </a:r>
            <a:r>
              <a:rPr lang="en-US" sz="2000" b="1" i="0" dirty="0">
                <a:solidFill>
                  <a:srgbClr val="FF6600"/>
                </a:solidFill>
                <a:effectLst/>
                <a:latin typeface="Arial" panose="020B0604020202020204" pitchFamily="34" charset="0"/>
              </a:rPr>
              <a:t>num_1}}</a:t>
            </a:r>
            <a:endParaRPr lang="en-US" b="1" dirty="0">
              <a:solidFill>
                <a:srgbClr val="FF6600"/>
              </a:solidFill>
            </a:endParaRPr>
          </a:p>
        </p:txBody>
      </p:sp>
      <p:sp>
        <p:nvSpPr>
          <p:cNvPr id="6" name="TextBox 5">
            <a:extLst>
              <a:ext uri="{FF2B5EF4-FFF2-40B4-BE49-F238E27FC236}">
                <a16:creationId xmlns:a16="http://schemas.microsoft.com/office/drawing/2014/main" id="{13D19770-57EA-49CF-8FD0-A668F0503639}"/>
              </a:ext>
            </a:extLst>
          </p:cNvPr>
          <p:cNvSpPr txBox="1"/>
          <p:nvPr/>
        </p:nvSpPr>
        <p:spPr>
          <a:xfrm>
            <a:off x="2729248" y="6810609"/>
            <a:ext cx="2133918" cy="818237"/>
          </a:xfrm>
          <a:prstGeom prst="rect">
            <a:avLst/>
          </a:prstGeom>
          <a:noFill/>
        </p:spPr>
        <p:txBody>
          <a:bodyPr wrap="none" rtlCol="0">
            <a:spAutoFit/>
          </a:bodyPr>
          <a:lstStyle/>
          <a:p>
            <a:pPr algn="ctr">
              <a:lnSpc>
                <a:spcPct val="130000"/>
              </a:lnSpc>
            </a:pPr>
            <a:r>
              <a:rPr lang="en-US" b="0" i="0" dirty="0" err="1">
                <a:solidFill>
                  <a:srgbClr val="000000"/>
                </a:solidFill>
                <a:effectLst/>
                <a:latin typeface="Arial" panose="020B0604020202020204" pitchFamily="34" charset="0"/>
              </a:rPr>
              <a:t>Thách</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thức</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hai</a:t>
            </a:r>
            <a:br>
              <a:rPr lang="en-US" b="0" i="0" dirty="0">
                <a:solidFill>
                  <a:srgbClr val="000000"/>
                </a:solidFill>
                <a:effectLst/>
                <a:latin typeface="Arial" panose="020B0604020202020204" pitchFamily="34" charset="0"/>
              </a:rPr>
            </a:br>
            <a:r>
              <a:rPr lang="en-US" sz="2000" b="1" i="0" dirty="0">
                <a:solidFill>
                  <a:srgbClr val="FF6600"/>
                </a:solidFill>
                <a:effectLst/>
                <a:latin typeface="Arial" panose="020B0604020202020204" pitchFamily="34" charset="0"/>
              </a:rPr>
              <a:t>{{cll_num_2}}</a:t>
            </a:r>
            <a:endParaRPr lang="en-US" b="1" dirty="0">
              <a:solidFill>
                <a:srgbClr val="FF6600"/>
              </a:solidFill>
            </a:endParaRPr>
          </a:p>
        </p:txBody>
      </p:sp>
      <p:sp>
        <p:nvSpPr>
          <p:cNvPr id="7" name="TextBox 6">
            <a:extLst>
              <a:ext uri="{FF2B5EF4-FFF2-40B4-BE49-F238E27FC236}">
                <a16:creationId xmlns:a16="http://schemas.microsoft.com/office/drawing/2014/main" id="{64EF3232-2934-4C69-8FF2-720DAE3589A2}"/>
              </a:ext>
            </a:extLst>
          </p:cNvPr>
          <p:cNvSpPr txBox="1"/>
          <p:nvPr/>
        </p:nvSpPr>
        <p:spPr>
          <a:xfrm>
            <a:off x="3732087" y="4569055"/>
            <a:ext cx="2082621" cy="818237"/>
          </a:xfrm>
          <a:prstGeom prst="rect">
            <a:avLst/>
          </a:prstGeom>
          <a:noFill/>
        </p:spPr>
        <p:txBody>
          <a:bodyPr wrap="none" rtlCol="0">
            <a:spAutoFit/>
          </a:bodyPr>
          <a:lstStyle/>
          <a:p>
            <a:pPr algn="ctr">
              <a:lnSpc>
                <a:spcPct val="130000"/>
              </a:lnSpc>
            </a:pPr>
            <a:r>
              <a:rPr lang="en-US" b="0" i="0" dirty="0" err="1">
                <a:solidFill>
                  <a:srgbClr val="000000"/>
                </a:solidFill>
                <a:effectLst/>
                <a:latin typeface="Arial" panose="020B0604020202020204" pitchFamily="34" charset="0"/>
              </a:rPr>
              <a:t>Thách</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thức</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ba</a:t>
            </a:r>
            <a:br>
              <a:rPr lang="en-US" b="0" i="0" dirty="0">
                <a:solidFill>
                  <a:srgbClr val="000000"/>
                </a:solidFill>
                <a:effectLst/>
                <a:latin typeface="Arial" panose="020B0604020202020204" pitchFamily="34" charset="0"/>
              </a:rPr>
            </a:br>
            <a:r>
              <a:rPr lang="en-US" sz="2000" b="1" i="0" dirty="0">
                <a:solidFill>
                  <a:srgbClr val="FF6600"/>
                </a:solidFill>
                <a:effectLst/>
                <a:latin typeface="Arial" panose="020B0604020202020204" pitchFamily="34" charset="0"/>
              </a:rPr>
              <a:t>{{cll_num_3}}</a:t>
            </a:r>
            <a:endParaRPr lang="en-US" b="1" dirty="0">
              <a:solidFill>
                <a:srgbClr val="FF6600"/>
              </a:solidFill>
            </a:endParaRPr>
          </a:p>
        </p:txBody>
      </p:sp>
      <p:sp>
        <p:nvSpPr>
          <p:cNvPr id="8" name="TextBox 7">
            <a:extLst>
              <a:ext uri="{FF2B5EF4-FFF2-40B4-BE49-F238E27FC236}">
                <a16:creationId xmlns:a16="http://schemas.microsoft.com/office/drawing/2014/main" id="{A1674282-68DF-4692-B063-D81B908B3F72}"/>
              </a:ext>
            </a:extLst>
          </p:cNvPr>
          <p:cNvSpPr txBox="1"/>
          <p:nvPr/>
        </p:nvSpPr>
        <p:spPr>
          <a:xfrm>
            <a:off x="4075496" y="2313621"/>
            <a:ext cx="2044149" cy="818237"/>
          </a:xfrm>
          <a:prstGeom prst="rect">
            <a:avLst/>
          </a:prstGeom>
          <a:noFill/>
        </p:spPr>
        <p:txBody>
          <a:bodyPr wrap="none" rtlCol="0">
            <a:spAutoFit/>
          </a:bodyPr>
          <a:lstStyle/>
          <a:p>
            <a:pPr algn="ctr">
              <a:lnSpc>
                <a:spcPct val="130000"/>
              </a:lnSpc>
            </a:pPr>
            <a:r>
              <a:rPr lang="en-US" b="0" i="0" dirty="0" err="1">
                <a:solidFill>
                  <a:srgbClr val="000000"/>
                </a:solidFill>
                <a:effectLst/>
                <a:latin typeface="Arial" panose="020B0604020202020204" pitchFamily="34" charset="0"/>
              </a:rPr>
              <a:t>Thách</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thức</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thứ</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tư</a:t>
            </a:r>
            <a:br>
              <a:rPr lang="en-US" b="0" i="0" dirty="0">
                <a:solidFill>
                  <a:srgbClr val="000000"/>
                </a:solidFill>
                <a:effectLst/>
                <a:latin typeface="Arial" panose="020B0604020202020204" pitchFamily="34" charset="0"/>
              </a:rPr>
            </a:br>
            <a:r>
              <a:rPr lang="en-US" sz="2000" b="1" i="0" dirty="0">
                <a:solidFill>
                  <a:srgbClr val="FF6600"/>
                </a:solidFill>
                <a:effectLst/>
                <a:latin typeface="Arial" panose="020B0604020202020204" pitchFamily="34" charset="0"/>
              </a:rPr>
              <a:t>{{cll_num_4}}</a:t>
            </a:r>
            <a:endParaRPr lang="en-US" b="1" dirty="0">
              <a:solidFill>
                <a:srgbClr val="FF6600"/>
              </a:solidFill>
            </a:endParaRPr>
          </a:p>
        </p:txBody>
      </p:sp>
    </p:spTree>
    <p:extLst>
      <p:ext uri="{BB962C8B-B14F-4D97-AF65-F5344CB8AC3E}">
        <p14:creationId xmlns:p14="http://schemas.microsoft.com/office/powerpoint/2010/main" val="283460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21</a:t>
            </a:r>
          </a:p>
        </p:txBody>
      </p:sp>
      <p:grpSp>
        <p:nvGrpSpPr>
          <p:cNvPr id="11" name="Group 10">
            <a:extLst>
              <a:ext uri="{FF2B5EF4-FFF2-40B4-BE49-F238E27FC236}">
                <a16:creationId xmlns:a16="http://schemas.microsoft.com/office/drawing/2014/main" id="{B840CBD5-C3F0-49A2-AE04-35CAEF5DA0C8}"/>
              </a:ext>
            </a:extLst>
          </p:cNvPr>
          <p:cNvGrpSpPr/>
          <p:nvPr/>
        </p:nvGrpSpPr>
        <p:grpSpPr>
          <a:xfrm>
            <a:off x="2757256" y="1345988"/>
            <a:ext cx="2048338" cy="2024785"/>
            <a:chOff x="3359010" y="186274"/>
            <a:chExt cx="3842029" cy="3842029"/>
          </a:xfrm>
        </p:grpSpPr>
        <p:sp>
          <p:nvSpPr>
            <p:cNvPr id="2" name="Oval 1"/>
            <p:cNvSpPr/>
            <p:nvPr/>
          </p:nvSpPr>
          <p:spPr>
            <a:xfrm>
              <a:off x="3359010" y="186274"/>
              <a:ext cx="3842029" cy="3842029"/>
            </a:xfrm>
            <a:prstGeom prst="ellipse">
              <a:avLst/>
            </a:prstGeom>
            <a:solidFill>
              <a:srgbClr val="92D05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40847" y="3681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1335566" y="3522553"/>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[{{cll_num_1}}] </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304396" y="291330"/>
            <a:ext cx="6507884" cy="1393252"/>
          </a:xfrm>
        </p:spPr>
        <p:txBody>
          <a:bodyPr anchor="t">
            <a:noAutofit/>
          </a:bodyPr>
          <a:lstStyle/>
          <a:p>
            <a:pPr>
              <a:lnSpc>
                <a:spcPct val="120000"/>
              </a:lnSpc>
            </a:pP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NHẤT</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229F3C59-2286-4EF5-A5AA-B95C5FB1E666}"/>
              </a:ext>
            </a:extLst>
          </p:cNvPr>
          <p:cNvSpPr txBox="1"/>
          <p:nvPr/>
        </p:nvSpPr>
        <p:spPr>
          <a:xfrm>
            <a:off x="2951144" y="1593426"/>
            <a:ext cx="1757507" cy="1938992"/>
          </a:xfrm>
          <a:prstGeom prst="rect">
            <a:avLst/>
          </a:prstGeom>
          <a:noFill/>
        </p:spPr>
        <p:txBody>
          <a:bodyPr wrap="square" rtlCol="0" anchor="ctr">
            <a:spAutoFit/>
          </a:bodyP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{{cll_num_1}}</a:t>
            </a:r>
          </a:p>
        </p:txBody>
      </p:sp>
      <p:sp>
        <p:nvSpPr>
          <p:cNvPr id="13" name="Rectangle 12">
            <a:extLst>
              <a:ext uri="{FF2B5EF4-FFF2-40B4-BE49-F238E27FC236}">
                <a16:creationId xmlns:a16="http://schemas.microsoft.com/office/drawing/2014/main" id="{3DCD92E2-4488-4201-B377-711881AB5491}"/>
              </a:ext>
            </a:extLst>
          </p:cNvPr>
          <p:cNvSpPr/>
          <p:nvPr/>
        </p:nvSpPr>
        <p:spPr>
          <a:xfrm>
            <a:off x="578167" y="4376079"/>
            <a:ext cx="6406515" cy="5088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40000"/>
              </a:lnSpc>
            </a:pPr>
            <a:r>
              <a:rPr lang="en-US" sz="1200" b="0" i="0" u="none" strike="noStrike" dirty="0">
                <a:solidFill>
                  <a:srgbClr val="000000"/>
                </a:solidFill>
                <a:effectLst/>
                <a:latin typeface="Tahoma" panose="020B0604030504040204" pitchFamily="34" charset="0"/>
              </a:rPr>
              <a:t>{{challenge_1_meaning}}</a:t>
            </a: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40000"/>
              </a:lnSpc>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32522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22</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HAI</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96EFA7C8-423C-406F-848F-C59A3EBF717C}"/>
              </a:ext>
            </a:extLst>
          </p:cNvPr>
          <p:cNvGrpSpPr/>
          <p:nvPr/>
        </p:nvGrpSpPr>
        <p:grpSpPr>
          <a:xfrm>
            <a:off x="2821303" y="1365748"/>
            <a:ext cx="1920240" cy="1920241"/>
            <a:chOff x="1860410" y="2230974"/>
            <a:chExt cx="3842029" cy="3842029"/>
          </a:xfrm>
        </p:grpSpPr>
        <p:sp>
          <p:nvSpPr>
            <p:cNvPr id="16" name="Oval 15">
              <a:extLst>
                <a:ext uri="{FF2B5EF4-FFF2-40B4-BE49-F238E27FC236}">
                  <a16:creationId xmlns:a16="http://schemas.microsoft.com/office/drawing/2014/main" id="{68D0160B-2AEF-41E2-BF4B-A55A024BC7FC}"/>
                </a:ext>
              </a:extLst>
            </p:cNvPr>
            <p:cNvSpPr/>
            <p:nvPr/>
          </p:nvSpPr>
          <p:spPr>
            <a:xfrm>
              <a:off x="1860410" y="2230974"/>
              <a:ext cx="3842029" cy="3842029"/>
            </a:xfrm>
            <a:prstGeom prst="ellipse">
              <a:avLst/>
            </a:prstGeom>
            <a:solidFill>
              <a:srgbClr val="ED6300"/>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10F4B2D-E1A7-49DD-A415-CDB770B74F1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6E91A957-FA8E-44D1-9327-1454F957232B}"/>
              </a:ext>
            </a:extLst>
          </p:cNvPr>
          <p:cNvSpPr txBox="1"/>
          <p:nvPr/>
        </p:nvSpPr>
        <p:spPr>
          <a:xfrm>
            <a:off x="1335566" y="3522553"/>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[{{cll_num_2}}] </a:t>
            </a:r>
          </a:p>
        </p:txBody>
      </p:sp>
      <p:sp>
        <p:nvSpPr>
          <p:cNvPr id="11" name="TextBox 10">
            <a:extLst>
              <a:ext uri="{FF2B5EF4-FFF2-40B4-BE49-F238E27FC236}">
                <a16:creationId xmlns:a16="http://schemas.microsoft.com/office/drawing/2014/main" id="{287CA305-0710-4A59-BA63-EFC6CD5AC50A}"/>
              </a:ext>
            </a:extLst>
          </p:cNvPr>
          <p:cNvSpPr txBox="1"/>
          <p:nvPr/>
        </p:nvSpPr>
        <p:spPr>
          <a:xfrm>
            <a:off x="2912185" y="1456630"/>
            <a:ext cx="1738477" cy="1938992"/>
          </a:xfrm>
          <a:prstGeom prst="rect">
            <a:avLst/>
          </a:prstGeom>
          <a:noFill/>
        </p:spPr>
        <p:txBody>
          <a:bodyPr wrap="square" rtlCol="0" anchor="ctr">
            <a:spAutoFit/>
          </a:bodyP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{{cll_num_2}}</a:t>
            </a:r>
          </a:p>
        </p:txBody>
      </p:sp>
      <p:sp>
        <p:nvSpPr>
          <p:cNvPr id="14" name="Rectangle 13">
            <a:extLst>
              <a:ext uri="{FF2B5EF4-FFF2-40B4-BE49-F238E27FC236}">
                <a16:creationId xmlns:a16="http://schemas.microsoft.com/office/drawing/2014/main" id="{29246959-D6A1-495E-9311-820E8A685C9B}"/>
              </a:ext>
            </a:extLst>
          </p:cNvPr>
          <p:cNvSpPr/>
          <p:nvPr/>
        </p:nvSpPr>
        <p:spPr>
          <a:xfrm>
            <a:off x="559117" y="4185578"/>
            <a:ext cx="6406515" cy="5720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40000"/>
              </a:lnSpc>
            </a:pPr>
            <a:r>
              <a:rPr lang="en-US" sz="1200" b="0" i="0" u="none" strike="noStrike" dirty="0">
                <a:solidFill>
                  <a:srgbClr val="000000"/>
                </a:solidFill>
                <a:effectLst/>
                <a:latin typeface="Tahoma" panose="020B0604030504040204" pitchFamily="34" charset="0"/>
              </a:rPr>
              <a:t>{{challenge_2_meaning}}</a:t>
            </a: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40000"/>
              </a:lnSpc>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79947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23</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BA</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grpSp>
        <p:nvGrpSpPr>
          <p:cNvPr id="11" name="Group 10">
            <a:extLst>
              <a:ext uri="{FF2B5EF4-FFF2-40B4-BE49-F238E27FC236}">
                <a16:creationId xmlns:a16="http://schemas.microsoft.com/office/drawing/2014/main" id="{770FB47B-FF64-4215-8B05-5EDA1BA2F05C}"/>
              </a:ext>
            </a:extLst>
          </p:cNvPr>
          <p:cNvGrpSpPr/>
          <p:nvPr/>
        </p:nvGrpSpPr>
        <p:grpSpPr>
          <a:xfrm>
            <a:off x="2853819" y="1212631"/>
            <a:ext cx="1920240" cy="1920240"/>
            <a:chOff x="1860410" y="2230974"/>
            <a:chExt cx="3842029" cy="3842029"/>
          </a:xfrm>
        </p:grpSpPr>
        <p:sp>
          <p:nvSpPr>
            <p:cNvPr id="19" name="Oval 18">
              <a:extLst>
                <a:ext uri="{FF2B5EF4-FFF2-40B4-BE49-F238E27FC236}">
                  <a16:creationId xmlns:a16="http://schemas.microsoft.com/office/drawing/2014/main" id="{B096414E-4FE9-4D32-A960-6B495DF2B5AB}"/>
                </a:ext>
              </a:extLst>
            </p:cNvPr>
            <p:cNvSpPr/>
            <p:nvPr/>
          </p:nvSpPr>
          <p:spPr>
            <a:xfrm>
              <a:off x="1860410" y="2230974"/>
              <a:ext cx="3842029" cy="3842029"/>
            </a:xfrm>
            <a:prstGeom prst="ellipse">
              <a:avLst/>
            </a:prstGeom>
            <a:solidFill>
              <a:srgbClr val="41BDC2"/>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D92791-8F2D-405C-9A48-E78D1710DDCB}"/>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F92EFE44-E576-4061-A7B5-E32089406DFF}"/>
              </a:ext>
            </a:extLst>
          </p:cNvPr>
          <p:cNvSpPr txBox="1"/>
          <p:nvPr/>
        </p:nvSpPr>
        <p:spPr>
          <a:xfrm>
            <a:off x="1422198" y="3430597"/>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[{{cll_num_3}}] </a:t>
            </a:r>
          </a:p>
        </p:txBody>
      </p:sp>
      <p:sp>
        <p:nvSpPr>
          <p:cNvPr id="10" name="TextBox 9">
            <a:extLst>
              <a:ext uri="{FF2B5EF4-FFF2-40B4-BE49-F238E27FC236}">
                <a16:creationId xmlns:a16="http://schemas.microsoft.com/office/drawing/2014/main" id="{374CDFB5-1C4F-466C-B63C-E762922F0815}"/>
              </a:ext>
            </a:extLst>
          </p:cNvPr>
          <p:cNvSpPr txBox="1"/>
          <p:nvPr/>
        </p:nvSpPr>
        <p:spPr>
          <a:xfrm>
            <a:off x="2892359" y="1400724"/>
            <a:ext cx="1951395" cy="1938992"/>
          </a:xfrm>
          <a:prstGeom prst="rect">
            <a:avLst/>
          </a:prstGeom>
          <a:noFill/>
        </p:spPr>
        <p:txBody>
          <a:bodyPr wrap="square" rtlCol="0" anchor="ctr">
            <a:spAutoFit/>
          </a:bodyP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{{cll_num_3}}</a:t>
            </a:r>
          </a:p>
        </p:txBody>
      </p:sp>
      <p:sp>
        <p:nvSpPr>
          <p:cNvPr id="16" name="Rectangle 15">
            <a:extLst>
              <a:ext uri="{FF2B5EF4-FFF2-40B4-BE49-F238E27FC236}">
                <a16:creationId xmlns:a16="http://schemas.microsoft.com/office/drawing/2014/main" id="{205C07A6-61A7-4667-90C6-4B2134DFD788}"/>
              </a:ext>
            </a:extLst>
          </p:cNvPr>
          <p:cNvSpPr/>
          <p:nvPr/>
        </p:nvSpPr>
        <p:spPr>
          <a:xfrm>
            <a:off x="559117" y="4185578"/>
            <a:ext cx="6406515" cy="5720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40000"/>
              </a:lnSpc>
            </a:pP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{{challenge_3_meaning}}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98401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24</a:t>
            </a:r>
          </a:p>
        </p:txBody>
      </p:sp>
      <p:sp>
        <p:nvSpPr>
          <p:cNvPr id="12" name="Title 1">
            <a:extLst>
              <a:ext uri="{FF2B5EF4-FFF2-40B4-BE49-F238E27FC236}">
                <a16:creationId xmlns:a16="http://schemas.microsoft.com/office/drawing/2014/main" id="{AD171299-0CCC-444E-8F96-323D7863C8A1}"/>
              </a:ext>
            </a:extLst>
          </p:cNvPr>
          <p:cNvSpPr>
            <a:spLocks noGrp="1"/>
          </p:cNvSpPr>
          <p:nvPr>
            <p:ph type="title"/>
          </p:nvPr>
        </p:nvSpPr>
        <p:spPr>
          <a:xfrm>
            <a:off x="248815" y="357807"/>
            <a:ext cx="5467807" cy="1007941"/>
          </a:xfrm>
        </p:spPr>
        <p:txBody>
          <a:bodyPr anchor="t">
            <a:noAutofit/>
          </a:bodyPr>
          <a:lstStyle/>
          <a:p>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THÁCH THỨC </a:t>
            </a:r>
            <a:r>
              <a:rPr lang="en-US" sz="3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 TƯ</a:t>
            </a:r>
            <a:endPar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FBEBDADD-E8D1-4D05-A8FF-22AECFF2E8C6}"/>
              </a:ext>
            </a:extLst>
          </p:cNvPr>
          <p:cNvGrpSpPr/>
          <p:nvPr/>
        </p:nvGrpSpPr>
        <p:grpSpPr>
          <a:xfrm>
            <a:off x="2821305" y="1195249"/>
            <a:ext cx="1920240" cy="1920241"/>
            <a:chOff x="1860410" y="2230974"/>
            <a:chExt cx="3842029" cy="3842029"/>
          </a:xfrm>
        </p:grpSpPr>
        <p:sp>
          <p:nvSpPr>
            <p:cNvPr id="16" name="Oval 15">
              <a:extLst>
                <a:ext uri="{FF2B5EF4-FFF2-40B4-BE49-F238E27FC236}">
                  <a16:creationId xmlns:a16="http://schemas.microsoft.com/office/drawing/2014/main" id="{922F691B-27AC-4780-B529-3FC4CE9EE731}"/>
                </a:ext>
              </a:extLst>
            </p:cNvPr>
            <p:cNvSpPr/>
            <p:nvPr/>
          </p:nvSpPr>
          <p:spPr>
            <a:xfrm>
              <a:off x="1860410" y="2230974"/>
              <a:ext cx="3842029" cy="3842029"/>
            </a:xfrm>
            <a:prstGeom prst="ellipse">
              <a:avLst/>
            </a:prstGeom>
            <a:solidFill>
              <a:srgbClr val="F6AE1A"/>
            </a:solidFill>
            <a:ln>
              <a:noFill/>
            </a:ln>
            <a:effectLst>
              <a:outerShdw blurRad="190500" dist="152400" dir="4080000" sx="98000" sy="98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644846B-2425-4079-A9D1-002C267F263F}"/>
                </a:ext>
              </a:extLst>
            </p:cNvPr>
            <p:cNvSpPr/>
            <p:nvPr/>
          </p:nvSpPr>
          <p:spPr>
            <a:xfrm>
              <a:off x="2042247" y="2412811"/>
              <a:ext cx="3478357" cy="3478357"/>
            </a:xfrm>
            <a:prstGeom prst="ellipse">
              <a:avLst/>
            </a:prstGeom>
            <a:solidFill>
              <a:srgbClr val="555555"/>
            </a:solidFill>
            <a:ln w="88900">
              <a:noFill/>
            </a:ln>
            <a:effectLst>
              <a:outerShdw blurRad="292100" dist="50800" dir="2160000" algn="ctr" rotWithShape="0">
                <a:srgbClr val="00000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27B31677-7B0E-4A7A-9F7B-49DD277F95B0}"/>
              </a:ext>
            </a:extLst>
          </p:cNvPr>
          <p:cNvSpPr txBox="1"/>
          <p:nvPr/>
        </p:nvSpPr>
        <p:spPr>
          <a:xfrm>
            <a:off x="1368080" y="3289950"/>
            <a:ext cx="4891718" cy="338554"/>
          </a:xfrm>
          <a:prstGeom prst="rect">
            <a:avLst/>
          </a:prstGeom>
          <a:noFill/>
        </p:spPr>
        <p:txBody>
          <a:bodyPr wrap="square" rtlCol="0">
            <a:spAutoFit/>
          </a:bodyPr>
          <a:lstStyle/>
          <a:p>
            <a:pPr algn="ct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thách</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thức</a:t>
            </a:r>
            <a:r>
              <a:rPr lang="en-US" sz="16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[{{cll_num_4}}] </a:t>
            </a:r>
          </a:p>
        </p:txBody>
      </p:sp>
      <p:sp>
        <p:nvSpPr>
          <p:cNvPr id="11" name="TextBox 10">
            <a:extLst>
              <a:ext uri="{FF2B5EF4-FFF2-40B4-BE49-F238E27FC236}">
                <a16:creationId xmlns:a16="http://schemas.microsoft.com/office/drawing/2014/main" id="{8C74A785-E7C4-4DD8-9CE6-38886CCC1338}"/>
              </a:ext>
            </a:extLst>
          </p:cNvPr>
          <p:cNvSpPr txBox="1"/>
          <p:nvPr/>
        </p:nvSpPr>
        <p:spPr>
          <a:xfrm>
            <a:off x="2982718" y="1358353"/>
            <a:ext cx="1951395" cy="1938992"/>
          </a:xfrm>
          <a:prstGeom prst="rect">
            <a:avLst/>
          </a:prstGeom>
          <a:noFill/>
        </p:spPr>
        <p:txBody>
          <a:bodyPr wrap="square" rtlCol="0" anchor="ctr">
            <a:spAutoFit/>
          </a:bodyPr>
          <a:lstStyle/>
          <a:p>
            <a:pPr algn="ct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{{cll_num_4}}</a:t>
            </a:r>
          </a:p>
        </p:txBody>
      </p:sp>
      <p:sp>
        <p:nvSpPr>
          <p:cNvPr id="18" name="Rectangle 17">
            <a:extLst>
              <a:ext uri="{FF2B5EF4-FFF2-40B4-BE49-F238E27FC236}">
                <a16:creationId xmlns:a16="http://schemas.microsoft.com/office/drawing/2014/main" id="{08B34E3C-8594-4302-A9A4-98604E9BE139}"/>
              </a:ext>
            </a:extLst>
          </p:cNvPr>
          <p:cNvSpPr/>
          <p:nvPr/>
        </p:nvSpPr>
        <p:spPr>
          <a:xfrm>
            <a:off x="559117" y="4109378"/>
            <a:ext cx="6406515" cy="5720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40000"/>
              </a:lnSpc>
            </a:pP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{{challenge_4_meaning}}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51322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25</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257999"/>
            <a:ext cx="6939368" cy="314317"/>
          </a:xfrm>
          <a:prstGeom prst="rect">
            <a:avLst/>
          </a:prstGeom>
          <a:noFill/>
        </p:spPr>
        <p:txBody>
          <a:bodyPr wrap="square" rtlCol="0">
            <a:spAutoFit/>
          </a:bodyPr>
          <a:lstStyle/>
          <a:p>
            <a:pPr>
              <a:lnSpc>
                <a:spcPct val="150000"/>
              </a:lnSpc>
            </a:pPr>
            <a:r>
              <a:rPr lang="en-US" sz="1100" b="0" i="0" dirty="0">
                <a:solidFill>
                  <a:srgbClr val="000000"/>
                </a:solidFill>
                <a:effectLst/>
                <a:latin typeface="Arial" panose="020B0604020202020204" pitchFamily="34" charset="0"/>
              </a:rPr>
              <a:t>{{</a:t>
            </a:r>
            <a:r>
              <a:rPr lang="en-US" sz="1100" b="0" i="0" dirty="0" err="1">
                <a:solidFill>
                  <a:srgbClr val="000000"/>
                </a:solidFill>
                <a:effectLst/>
                <a:latin typeface="Arial" panose="020B0604020202020204" pitchFamily="34" charset="0"/>
              </a:rPr>
              <a:t>ft_curr_year_meaning</a:t>
            </a:r>
            <a:r>
              <a:rPr lang="en-US" sz="1100" b="0" i="0">
                <a:solidFill>
                  <a:srgbClr val="000000"/>
                </a:solidFill>
                <a:effectLst/>
                <a:latin typeface="Arial" panose="020B060402020202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1754326"/>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a:t>
            </a:r>
            <a:r>
              <a:rPr lang="en-US" sz="3600" b="1" dirty="0" err="1">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ft_curr_year_num</a:t>
            </a: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954107"/>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a:t>
            </a:r>
            <a:r>
              <a:rPr lang="en-US" sz="2800" dirty="0" err="1"/>
              <a:t>curr_year</a:t>
            </a:r>
            <a:r>
              <a:rPr lang="en-US" sz="2800" dirty="0"/>
              <a:t>}}</a:t>
            </a:r>
          </a:p>
        </p:txBody>
      </p:sp>
    </p:spTree>
    <p:extLst>
      <p:ext uri="{BB962C8B-B14F-4D97-AF65-F5344CB8AC3E}">
        <p14:creationId xmlns:p14="http://schemas.microsoft.com/office/powerpoint/2010/main" val="404131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26</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311688"/>
          </a:xfrm>
          <a:prstGeom prst="rect">
            <a:avLst/>
          </a:prstGeom>
          <a:noFill/>
        </p:spPr>
        <p:txBody>
          <a:bodyPr wrap="square" rtlCol="0">
            <a:spAutoFit/>
          </a:bodyPr>
          <a:lstStyle/>
          <a:p>
            <a:pPr>
              <a:lnSpc>
                <a:spcPct val="150000"/>
              </a:lnSpc>
            </a:pPr>
            <a:r>
              <a:rPr lang="en-US"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{{ft_next_1_year_meaning}}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2308324"/>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{{ft_next_1_year_num}}</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1384995"/>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{{next_1_year}}</a:t>
            </a:r>
          </a:p>
        </p:txBody>
      </p:sp>
    </p:spTree>
    <p:extLst>
      <p:ext uri="{BB962C8B-B14F-4D97-AF65-F5344CB8AC3E}">
        <p14:creationId xmlns:p14="http://schemas.microsoft.com/office/powerpoint/2010/main" val="3663039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27</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311688"/>
          </a:xfrm>
          <a:prstGeom prst="rect">
            <a:avLst/>
          </a:prstGeom>
          <a:noFill/>
        </p:spPr>
        <p:txBody>
          <a:bodyPr wrap="square" rtlCol="0">
            <a:spAutoFit/>
          </a:bodyPr>
          <a:lstStyle/>
          <a:p>
            <a:pPr>
              <a:lnSpc>
                <a:spcPct val="150000"/>
              </a:lnSpc>
            </a:pPr>
            <a:r>
              <a:rPr lang="en-US" sz="1100" dirty="0">
                <a:latin typeface="Tahoma" panose="020B0604030504040204" pitchFamily="34" charset="0"/>
                <a:ea typeface="Tahoma" panose="020B0604030504040204" pitchFamily="34" charset="0"/>
                <a:cs typeface="Tahoma" panose="020B0604030504040204" pitchFamily="34" charset="0"/>
              </a:rPr>
              <a:t>{{</a:t>
            </a:r>
            <a:r>
              <a:rPr lang="en-US"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ft_next_2_year_meaning}}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2308324"/>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{{ft_next_2_year_num}}</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1384995"/>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{{next_2_year}}</a:t>
            </a:r>
          </a:p>
        </p:txBody>
      </p:sp>
    </p:spTree>
    <p:extLst>
      <p:ext uri="{BB962C8B-B14F-4D97-AF65-F5344CB8AC3E}">
        <p14:creationId xmlns:p14="http://schemas.microsoft.com/office/powerpoint/2010/main" val="2960940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28</a:t>
            </a:r>
          </a:p>
        </p:txBody>
      </p:sp>
      <p:sp>
        <p:nvSpPr>
          <p:cNvPr id="11" name="Title 1">
            <a:extLst>
              <a:ext uri="{FF2B5EF4-FFF2-40B4-BE49-F238E27FC236}">
                <a16:creationId xmlns:a16="http://schemas.microsoft.com/office/drawing/2014/main" id="{9ED72576-406C-4C3E-AD19-BAE23AC0C36B}"/>
              </a:ext>
            </a:extLst>
          </p:cNvPr>
          <p:cNvSpPr>
            <a:spLocks noGrp="1"/>
          </p:cNvSpPr>
          <p:nvPr>
            <p:ph type="title"/>
          </p:nvPr>
        </p:nvSpPr>
        <p:spPr>
          <a:xfrm>
            <a:off x="305494" y="263514"/>
            <a:ext cx="4907529" cy="660312"/>
          </a:xfrm>
        </p:spPr>
        <p:txBody>
          <a:bodyPr>
            <a:normAutofit/>
          </a:bodyPr>
          <a:lstStyle/>
          <a:p>
            <a:r>
              <a:rPr lang="en-US" sz="3600" b="1" dirty="0">
                <a:solidFill>
                  <a:srgbClr val="F36A03"/>
                </a:solidFill>
                <a:latin typeface="Tahoma" panose="020B0604030504040204" pitchFamily="34" charset="0"/>
                <a:ea typeface="Tahoma" panose="020B0604030504040204" pitchFamily="34" charset="0"/>
                <a:cs typeface="Tahoma" panose="020B0604030504040204" pitchFamily="34" charset="0"/>
              </a:rPr>
              <a:t>NĂM CÁ NHÂN</a:t>
            </a:r>
          </a:p>
        </p:txBody>
      </p:sp>
      <p:sp>
        <p:nvSpPr>
          <p:cNvPr id="8" name="TextBox 7"/>
          <p:cNvSpPr txBox="1"/>
          <p:nvPr/>
        </p:nvSpPr>
        <p:spPr>
          <a:xfrm>
            <a:off x="305494" y="1309957"/>
            <a:ext cx="6915921" cy="311688"/>
          </a:xfrm>
          <a:prstGeom prst="rect">
            <a:avLst/>
          </a:prstGeom>
          <a:noFill/>
        </p:spPr>
        <p:txBody>
          <a:bodyPr wrap="square" rtlCol="0">
            <a:spAutoFit/>
          </a:bodyPr>
          <a:lstStyle/>
          <a:p>
            <a:pPr>
              <a:lnSpc>
                <a:spcPct val="150000"/>
              </a:lnSpc>
            </a:pPr>
            <a:r>
              <a:rPr lang="en-US" sz="1100" dirty="0">
                <a:latin typeface="Tahoma" panose="020B0604030504040204" pitchFamily="34" charset="0"/>
                <a:ea typeface="Tahoma" panose="020B0604030504040204" pitchFamily="34" charset="0"/>
                <a:cs typeface="Tahoma" panose="020B0604030504040204" pitchFamily="34" charset="0"/>
              </a:rPr>
              <a:t>{{</a:t>
            </a:r>
            <a:r>
              <a:rPr lang="en-US" sz="1100" b="0" i="0" u="none" strike="noStrike" dirty="0">
                <a:solidFill>
                  <a:srgbClr val="212529"/>
                </a:solidFill>
                <a:effectLst/>
                <a:latin typeface="Tahoma" panose="020B0604030504040204" pitchFamily="34" charset="0"/>
                <a:ea typeface="Tahoma" panose="020B0604030504040204" pitchFamily="34" charset="0"/>
                <a:cs typeface="Tahoma" panose="020B0604030504040204" pitchFamily="34" charset="0"/>
              </a:rPr>
              <a:t>ft_next_3_year_meaning</a:t>
            </a:r>
            <a:r>
              <a:rPr lang="en-US" sz="1100" dirty="0">
                <a:latin typeface="Tahoma" panose="020B0604030504040204" pitchFamily="34" charset="0"/>
                <a:ea typeface="Tahoma" panose="020B0604030504040204" pitchFamily="34" charset="0"/>
                <a:cs typeface="Tahoma" panose="020B0604030504040204" pitchFamily="34" charset="0"/>
              </a:rPr>
              <a:t>}}</a:t>
            </a:r>
          </a:p>
        </p:txBody>
      </p:sp>
      <p:sp>
        <p:nvSpPr>
          <p:cNvPr id="19" name="Rectangle 18">
            <a:extLst>
              <a:ext uri="{FF2B5EF4-FFF2-40B4-BE49-F238E27FC236}">
                <a16:creationId xmlns:a16="http://schemas.microsoft.com/office/drawing/2014/main" id="{A25A2900-432E-4F19-8EF4-424A2242E81A}"/>
              </a:ext>
            </a:extLst>
          </p:cNvPr>
          <p:cNvSpPr/>
          <p:nvPr/>
        </p:nvSpPr>
        <p:spPr>
          <a:xfrm>
            <a:off x="4581601" y="0"/>
            <a:ext cx="314826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4154093-3756-4986-AC51-A7ABCBB2DD2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9690" y="-122617"/>
            <a:ext cx="1022263" cy="1117102"/>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6E034205-4015-47B7-B18E-A15E189B6A39}"/>
              </a:ext>
            </a:extLst>
          </p:cNvPr>
          <p:cNvSpPr txBox="1"/>
          <p:nvPr/>
        </p:nvSpPr>
        <p:spPr>
          <a:xfrm>
            <a:off x="3515631" y="192855"/>
            <a:ext cx="2165684" cy="2308324"/>
          </a:xfrm>
          <a:prstGeom prst="rect">
            <a:avLst/>
          </a:prstGeom>
          <a:noFill/>
        </p:spPr>
        <p:txBody>
          <a:bodyPr wrap="square" rtlCol="0">
            <a:spAutoFit/>
          </a:bodyPr>
          <a:lstStyle/>
          <a:p>
            <a:pPr algn="ctr"/>
            <a:r>
              <a:rPr lang="en-US" sz="36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{{ft_next_3_year_num}}</a:t>
            </a:r>
            <a:endParaRPr lang="en-US" sz="6000" b="1"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9A32C45-9D95-4F6C-B0EE-59C679E427A4}"/>
              </a:ext>
            </a:extLst>
          </p:cNvPr>
          <p:cNvSpPr txBox="1"/>
          <p:nvPr/>
        </p:nvSpPr>
        <p:spPr>
          <a:xfrm>
            <a:off x="4860141" y="263514"/>
            <a:ext cx="2181710" cy="1384995"/>
          </a:xfrm>
          <a:prstGeom prst="rect">
            <a:avLst/>
          </a:prstGeom>
          <a:noFill/>
        </p:spPr>
        <p:txBody>
          <a:bodyPr wrap="square" rtlCol="0">
            <a:spAutoFit/>
          </a:bodyPr>
          <a:lstStyle>
            <a:defPPr>
              <a:defRPr lang="en-US"/>
            </a:defPPr>
            <a:lvl1pPr algn="ctr">
              <a:defRPr sz="3600" b="1">
                <a:solidFill>
                  <a:schemeClr val="tx1">
                    <a:lumMod val="75000"/>
                    <a:lumOff val="25000"/>
                  </a:schemeClr>
                </a:solidFill>
              </a:defRPr>
            </a:lvl1pPr>
          </a:lstStyle>
          <a:p>
            <a:r>
              <a:rPr lang="en-US" sz="2800" dirty="0" err="1"/>
              <a:t>Năm</a:t>
            </a:r>
            <a:r>
              <a:rPr lang="en-US" sz="2800" dirty="0"/>
              <a:t> {{next_3_year}}</a:t>
            </a:r>
          </a:p>
        </p:txBody>
      </p:sp>
    </p:spTree>
    <p:extLst>
      <p:ext uri="{BB962C8B-B14F-4D97-AF65-F5344CB8AC3E}">
        <p14:creationId xmlns:p14="http://schemas.microsoft.com/office/powerpoint/2010/main" val="4108424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6D1C1E-6A00-4A7E-9B13-DD7993047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 y="0"/>
            <a:ext cx="7562134" cy="10688638"/>
          </a:xfrm>
          <a:prstGeom prst="rect">
            <a:avLst/>
          </a:prstGeom>
        </p:spPr>
      </p:pic>
      <p:grpSp>
        <p:nvGrpSpPr>
          <p:cNvPr id="16" name="Group 15">
            <a:extLst>
              <a:ext uri="{FF2B5EF4-FFF2-40B4-BE49-F238E27FC236}">
                <a16:creationId xmlns:a16="http://schemas.microsoft.com/office/drawing/2014/main" id="{A8183DDB-DA01-4102-A32B-F16110B5FEB4}"/>
              </a:ext>
            </a:extLst>
          </p:cNvPr>
          <p:cNvGrpSpPr/>
          <p:nvPr/>
        </p:nvGrpSpPr>
        <p:grpSpPr>
          <a:xfrm>
            <a:off x="1355169" y="9880044"/>
            <a:ext cx="1421416" cy="271869"/>
            <a:chOff x="809388" y="9818511"/>
            <a:chExt cx="1421416" cy="271869"/>
          </a:xfrm>
        </p:grpSpPr>
        <p:sp>
          <p:nvSpPr>
            <p:cNvPr id="3" name="TextBox 2"/>
            <p:cNvSpPr txBox="1"/>
            <p:nvPr/>
          </p:nvSpPr>
          <p:spPr>
            <a:xfrm>
              <a:off x="976856" y="9818511"/>
              <a:ext cx="1253948" cy="271869"/>
            </a:xfrm>
            <a:prstGeom prst="rect">
              <a:avLst/>
            </a:prstGeom>
            <a:noFill/>
          </p:spPr>
          <p:txBody>
            <a:bodyPr wrap="square" rtlCol="0">
              <a:spAutoFit/>
            </a:bodyPr>
            <a:lstStyle/>
            <a:p>
              <a:pPr>
                <a:lnSpc>
                  <a:spcPct val="150000"/>
                </a:lnSpc>
              </a:pP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info@talentcenter.vn</a:t>
              </a:r>
              <a:endParaRPr lang="en-US" sz="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09388" y="9873159"/>
              <a:ext cx="164592" cy="164592"/>
            </a:xfrm>
            <a:prstGeom prst="rect">
              <a:avLst/>
            </a:prstGeom>
          </p:spPr>
        </p:pic>
      </p:grpSp>
      <p:grpSp>
        <p:nvGrpSpPr>
          <p:cNvPr id="19" name="Group 18">
            <a:extLst>
              <a:ext uri="{FF2B5EF4-FFF2-40B4-BE49-F238E27FC236}">
                <a16:creationId xmlns:a16="http://schemas.microsoft.com/office/drawing/2014/main" id="{1C78CCE8-2B17-4ED8-B2BE-DAC86AB687D0}"/>
              </a:ext>
            </a:extLst>
          </p:cNvPr>
          <p:cNvGrpSpPr/>
          <p:nvPr/>
        </p:nvGrpSpPr>
        <p:grpSpPr>
          <a:xfrm>
            <a:off x="3062841" y="9929942"/>
            <a:ext cx="1379473" cy="230832"/>
            <a:chOff x="3111888" y="9871990"/>
            <a:chExt cx="1379473" cy="230832"/>
          </a:xfrm>
        </p:grpSpPr>
        <p:sp>
          <p:nvSpPr>
            <p:cNvPr id="4" name="TextBox 3"/>
            <p:cNvSpPr txBox="1"/>
            <p:nvPr/>
          </p:nvSpPr>
          <p:spPr>
            <a:xfrm>
              <a:off x="3237413" y="9871990"/>
              <a:ext cx="1253948" cy="230832"/>
            </a:xfrm>
            <a:prstGeom prst="rect">
              <a:avLst/>
            </a:prstGeom>
            <a:noFill/>
          </p:spPr>
          <p:txBody>
            <a:bodyPr wrap="square" rtlCol="0">
              <a:spAutoFit/>
            </a:bodyPr>
            <a:lstStyle/>
            <a:p>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+84 901 399 625</a:t>
              </a:r>
            </a:p>
          </p:txBody>
        </p:sp>
        <p:pic>
          <p:nvPicPr>
            <p:cNvPr id="6" name="Picture 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111888" y="9900280"/>
              <a:ext cx="155448" cy="155448"/>
            </a:xfrm>
            <a:prstGeom prst="rect">
              <a:avLst/>
            </a:prstGeom>
          </p:spPr>
        </p:pic>
      </p:grpSp>
      <p:pic>
        <p:nvPicPr>
          <p:cNvPr id="10" name="Picture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flipH="1">
            <a:off x="1379314" y="10175729"/>
            <a:ext cx="116301" cy="164592"/>
          </a:xfrm>
          <a:prstGeom prst="rect">
            <a:avLst/>
          </a:prstGeom>
        </p:spPr>
      </p:pic>
      <p:sp>
        <p:nvSpPr>
          <p:cNvPr id="11" name="TextBox 10"/>
          <p:cNvSpPr txBox="1"/>
          <p:nvPr/>
        </p:nvSpPr>
        <p:spPr>
          <a:xfrm>
            <a:off x="1519761" y="10122091"/>
            <a:ext cx="4806160" cy="271869"/>
          </a:xfrm>
          <a:prstGeom prst="rect">
            <a:avLst/>
          </a:prstGeom>
          <a:noFill/>
        </p:spPr>
        <p:txBody>
          <a:bodyPr wrap="square" rtlCol="0">
            <a:spAutoFit/>
          </a:bodyPr>
          <a:lstStyle/>
          <a:p>
            <a:pPr algn="ctr">
              <a:lnSpc>
                <a:spcPct val="150000"/>
              </a:lnSpc>
            </a:pPr>
            <a:r>
              <a:rPr lang="vi-VN" sz="9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Lầu 3, Tòa nhà Thời báo Kinh tế, 1/1 Hoàng Việt, Phường 4, Q. Tân Bình, TP. Hồ Chí Minh</a:t>
            </a:r>
            <a:endParaRPr lang="en-US" sz="900" dirty="0">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20" name="Group 19">
            <a:extLst>
              <a:ext uri="{FF2B5EF4-FFF2-40B4-BE49-F238E27FC236}">
                <a16:creationId xmlns:a16="http://schemas.microsoft.com/office/drawing/2014/main" id="{3656FB69-013F-4CE2-A92D-2A12D4F76913}"/>
              </a:ext>
            </a:extLst>
          </p:cNvPr>
          <p:cNvGrpSpPr/>
          <p:nvPr/>
        </p:nvGrpSpPr>
        <p:grpSpPr>
          <a:xfrm>
            <a:off x="4862411" y="9919796"/>
            <a:ext cx="1351198" cy="230832"/>
            <a:chOff x="4862411" y="9919796"/>
            <a:chExt cx="1351198" cy="230832"/>
          </a:xfrm>
        </p:grpSpPr>
        <p:sp>
          <p:nvSpPr>
            <p:cNvPr id="14" name="TextBox 13">
              <a:extLst>
                <a:ext uri="{FF2B5EF4-FFF2-40B4-BE49-F238E27FC236}">
                  <a16:creationId xmlns:a16="http://schemas.microsoft.com/office/drawing/2014/main" id="{B39CD9A4-1EE8-4A90-A84D-CC05B44D1FC3}"/>
                </a:ext>
              </a:extLst>
            </p:cNvPr>
            <p:cNvSpPr txBox="1"/>
            <p:nvPr/>
          </p:nvSpPr>
          <p:spPr>
            <a:xfrm>
              <a:off x="4959661" y="9919796"/>
              <a:ext cx="1253948" cy="230832"/>
            </a:xfrm>
            <a:prstGeom prst="rect">
              <a:avLst/>
            </a:prstGeom>
            <a:noFill/>
          </p:spPr>
          <p:txBody>
            <a:bodyPr wrap="square" rtlCol="0">
              <a:spAutoFit/>
            </a:bodyPr>
            <a:lstStyle/>
            <a:p>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www.talentcenter.vn</a:t>
              </a:r>
            </a:p>
          </p:txBody>
        </p:sp>
        <p:pic>
          <p:nvPicPr>
            <p:cNvPr id="18" name="Picture 17" descr="Icon&#10;&#10;Description automatically generated">
              <a:extLst>
                <a:ext uri="{FF2B5EF4-FFF2-40B4-BE49-F238E27FC236}">
                  <a16:creationId xmlns:a16="http://schemas.microsoft.com/office/drawing/2014/main" id="{DF4AF850-F52C-462F-B0E8-080ED4F461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4862411" y="9976520"/>
              <a:ext cx="137160" cy="137160"/>
            </a:xfrm>
            <a:prstGeom prst="rect">
              <a:avLst/>
            </a:prstGeom>
          </p:spPr>
        </p:pic>
      </p:grpSp>
    </p:spTree>
    <p:extLst>
      <p:ext uri="{BB962C8B-B14F-4D97-AF65-F5344CB8AC3E}">
        <p14:creationId xmlns:p14="http://schemas.microsoft.com/office/powerpoint/2010/main" val="25182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9704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3</a:t>
            </a:r>
          </a:p>
        </p:txBody>
      </p:sp>
      <p:sp>
        <p:nvSpPr>
          <p:cNvPr id="5" name="Rectangle 4"/>
          <p:cNvSpPr/>
          <p:nvPr/>
        </p:nvSpPr>
        <p:spPr>
          <a:xfrm>
            <a:off x="736600" y="646383"/>
            <a:ext cx="5915134" cy="8688117"/>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6462956D-F34D-4BAF-AF66-32F94E75905C}"/>
              </a:ext>
            </a:extLst>
          </p:cNvPr>
          <p:cNvSpPr txBox="1">
            <a:spLocks/>
          </p:cNvSpPr>
          <p:nvPr/>
        </p:nvSpPr>
        <p:spPr>
          <a:xfrm>
            <a:off x="1092857" y="2333105"/>
            <a:ext cx="5202620" cy="6022428"/>
          </a:xfrm>
          <a:prstGeom prst="rect">
            <a:avLst/>
          </a:prstGeom>
        </p:spPr>
        <p:txBody>
          <a:bodyPr numCol="1" spcCol="274320">
            <a:noAutofit/>
          </a:bodyPr>
          <a:lst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fullname</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mến</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Cảm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đã</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chọn</a:t>
            </a:r>
            <a:r>
              <a:rPr lang="en-US" sz="1200" dirty="0">
                <a:latin typeface="Tahoma" panose="020B0604030504040204" pitchFamily="34" charset="0"/>
                <a:ea typeface="Tahoma" panose="020B0604030504040204" pitchFamily="34" charset="0"/>
                <a:cs typeface="Tahoma" panose="020B0604030504040204" pitchFamily="34" charset="0"/>
              </a:rPr>
              <a:t> TalentCenter.vn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vấn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định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hướng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tập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phát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triển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nghề</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sở</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một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phần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từ</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việc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cụ</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trắc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trình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cứu</a:t>
            </a:r>
            <a:r>
              <a:rPr lang="en-US" sz="1200" dirty="0">
                <a:latin typeface="Tahoma" panose="020B0604030504040204" pitchFamily="34" charset="0"/>
                <a:ea typeface="Tahoma" panose="020B0604030504040204" pitchFamily="34" charset="0"/>
                <a:cs typeface="Tahoma" panose="020B0604030504040204" pitchFamily="34" charset="0"/>
              </a:rPr>
              <a:t> khoa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việc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dụng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Thần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phương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Tây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sáng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bởi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triết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toán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học</a:t>
            </a:r>
            <a:r>
              <a:rPr lang="en-US" sz="1200" dirty="0">
                <a:latin typeface="Tahoma" panose="020B0604030504040204" pitchFamily="34" charset="0"/>
                <a:ea typeface="Tahoma" panose="020B0604030504040204" pitchFamily="34" charset="0"/>
                <a:cs typeface="Tahoma" panose="020B0604030504040204" pitchFamily="34" charset="0"/>
              </a:rPr>
              <a:t> Hy </a:t>
            </a:r>
            <a:r>
              <a:rPr lang="en-US" sz="1200" dirty="0" err="1">
                <a:latin typeface="Tahoma" panose="020B0604030504040204" pitchFamily="34" charset="0"/>
                <a:ea typeface="Tahoma" panose="020B0604030504040204" pitchFamily="34" charset="0"/>
                <a:cs typeface="Tahoma" panose="020B0604030504040204" pitchFamily="34" charset="0"/>
              </a:rPr>
              <a:t>Lạp</a:t>
            </a:r>
            <a:r>
              <a:rPr lang="en-US" sz="1200" dirty="0">
                <a:latin typeface="Tahoma" panose="020B0604030504040204" pitchFamily="34" charset="0"/>
                <a:ea typeface="Tahoma" panose="020B0604030504040204" pitchFamily="34" charset="0"/>
                <a:cs typeface="Tahoma" panose="020B0604030504040204" pitchFamily="34" charset="0"/>
              </a:rPr>
              <a:t> Pythagoras </a:t>
            </a:r>
            <a:r>
              <a:rPr lang="en-US" sz="1200" dirty="0" err="1">
                <a:latin typeface="Tahoma" panose="020B0604030504040204" pitchFamily="34" charset="0"/>
                <a:ea typeface="Tahoma" panose="020B0604030504040204" pitchFamily="34" charset="0"/>
                <a:cs typeface="Tahoma" panose="020B0604030504040204" pitchFamily="34" charset="0"/>
              </a:rPr>
              <a:t>cách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đây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hơn</a:t>
            </a:r>
            <a:r>
              <a:rPr lang="en-US" sz="1200" dirty="0">
                <a:latin typeface="Tahoma" panose="020B0604030504040204" pitchFamily="34" charset="0"/>
                <a:ea typeface="Tahoma" panose="020B0604030504040204" pitchFamily="34" charset="0"/>
                <a:cs typeface="Tahoma" panose="020B0604030504040204" pitchFamily="34" charset="0"/>
              </a:rPr>
              <a:t> 2500 </a:t>
            </a:r>
            <a:r>
              <a:rPr lang="en-US" sz="1200" dirty="0" err="1">
                <a:latin typeface="Tahoma" panose="020B0604030504040204" pitchFamily="34" charset="0"/>
                <a:ea typeface="Tahoma" panose="020B0604030504040204" pitchFamily="34" charset="0"/>
                <a:cs typeface="Tahoma" panose="020B0604030504040204" pitchFamily="34" charset="0"/>
              </a:rPr>
              <a:t>năm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Toàn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bộ</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thông</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được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dựa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gọi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của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mỗi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nhân</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Khi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càng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hiểu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rõ</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gì</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thì</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càng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chuẩn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tốt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tích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này</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giúp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khám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thân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rồi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chuẩn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trang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thách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thức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tăng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sự</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tự</a:t>
            </a:r>
            <a:r>
              <a:rPr lang="en-US" sz="1200" dirty="0">
                <a:latin typeface="Tahoma" panose="020B0604030504040204" pitchFamily="34" charset="0"/>
                <a:ea typeface="Tahoma" panose="020B0604030504040204" pitchFamily="34" charset="0"/>
                <a:cs typeface="Tahoma" panose="020B0604030504040204" pitchFamily="34" charset="0"/>
              </a:rPr>
              <a:t> tin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phục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nấc</a:t>
            </a:r>
            <a:r>
              <a:rPr lang="en-US" sz="1200" dirty="0">
                <a:latin typeface="Tahoma" panose="020B0604030504040204" pitchFamily="34" charset="0"/>
                <a:ea typeface="Tahoma" panose="020B0604030504040204" pitchFamily="34" charset="0"/>
                <a:cs typeface="Tahoma" panose="020B0604030504040204" pitchFamily="34" charset="0"/>
              </a:rPr>
              <a:t> thang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suốt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trình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chinh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phục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đỉnh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cao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sự</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nghiệp</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cũng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cuộc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sống</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en-US" sz="1200" dirty="0" err="1">
                <a:latin typeface="Tahoma" panose="020B0604030504040204" pitchFamily="34" charset="0"/>
                <a:ea typeface="Tahoma" panose="020B0604030504040204" pitchFamily="34" charset="0"/>
                <a:cs typeface="Tahoma" panose="020B0604030504040204" pitchFamily="34" charset="0"/>
              </a:rPr>
              <a:t>Mỗi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người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chúng</a:t>
            </a:r>
            <a:r>
              <a:rPr lang="en-US" sz="1200" dirty="0">
                <a:latin typeface="Tahoma" panose="020B0604030504040204" pitchFamily="34" charset="0"/>
                <a:ea typeface="Tahoma" panose="020B0604030504040204" pitchFamily="34" charset="0"/>
                <a:cs typeface="Tahoma" panose="020B0604030504040204" pitchFamily="34" charset="0"/>
              </a:rPr>
              <a:t> ta </a:t>
            </a:r>
            <a:r>
              <a:rPr lang="en-US" sz="1200" dirty="0" err="1">
                <a:latin typeface="Tahoma" panose="020B0604030504040204" pitchFamily="34" charset="0"/>
                <a:ea typeface="Tahoma" panose="020B0604030504040204" pitchFamily="34" charset="0"/>
                <a:cs typeface="Tahoma" panose="020B0604030504040204" pitchFamily="34" charset="0"/>
              </a:rPr>
              <a:t>là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một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phiên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màu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sắc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rất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riêng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đặc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biệt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giá</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trị</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đáo</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nhau</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Các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chỉ</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hiện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trong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bài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không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nên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dùng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để</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đánh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giá</a:t>
            </a:r>
            <a:r>
              <a:rPr lang="en-US" sz="1200" dirty="0">
                <a:latin typeface="Tahoma" panose="020B0604030504040204" pitchFamily="34" charset="0"/>
                <a:ea typeface="Tahoma" panose="020B0604030504040204" pitchFamily="34" charset="0"/>
                <a:cs typeface="Tahoma" panose="020B0604030504040204" pitchFamily="34" charset="0"/>
              </a:rPr>
              <a:t> hay so </a:t>
            </a:r>
            <a:r>
              <a:rPr lang="en-US" sz="1200" dirty="0" err="1">
                <a:latin typeface="Tahoma" panose="020B0604030504040204" pitchFamily="34" charset="0"/>
                <a:ea typeface="Tahoma" panose="020B0604030504040204" pitchFamily="34" charset="0"/>
                <a:cs typeface="Tahoma" panose="020B0604030504040204" pitchFamily="34" charset="0"/>
              </a:rPr>
              <a:t>sánh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với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bất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kỳ</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ai</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Font typeface="Arial" panose="020B0604020202020204" pitchFamily="34" charset="0"/>
              <a:buNone/>
            </a:pPr>
            <a:r>
              <a:rPr lang="vi-VN" sz="1200" dirty="0">
                <a:latin typeface="Tahoma" panose="020B0604030504040204" pitchFamily="34" charset="0"/>
                <a:ea typeface="Tahoma" panose="020B0604030504040204" pitchFamily="34" charset="0"/>
                <a:cs typeface="Tahoma" panose="020B0604030504040204" pitchFamily="34" charset="0"/>
              </a:rPr>
              <a:t>Mang sứ mệnh phát triển thế hệ trẻ Việt, đội ngũ TalentCenter.vn tâm huyết đồng hành cùng bạn trong việc hiểu, phát triển tố chất sẵn có và định hướng nghề nghiệp một cách bài bản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Chúc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bạn</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gặt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hái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những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thành</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công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như</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mong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đợi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và</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cuộc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sống</a:t>
            </a:r>
            <a:r>
              <a:rPr lang="en-US" sz="1200" dirty="0">
                <a:latin typeface="Tahoma" panose="020B0604030504040204" pitchFamily="34" charset="0"/>
                <a:ea typeface="Tahoma" panose="020B0604030504040204" pitchFamily="34" charset="0"/>
                <a:cs typeface="Tahoma" panose="020B0604030504040204" pitchFamily="34" charset="0"/>
              </a:rPr>
              <a:t> an </a:t>
            </a:r>
            <a:r>
              <a:rPr lang="en-US" sz="1200" dirty="0" err="1">
                <a:latin typeface="Tahoma" panose="020B0604030504040204" pitchFamily="34" charset="0"/>
                <a:ea typeface="Tahoma" panose="020B0604030504040204" pitchFamily="34" charset="0"/>
                <a:cs typeface="Tahoma" panose="020B0604030504040204" pitchFamily="34" charset="0"/>
              </a:rPr>
              <a:t>vui</a:t>
            </a:r>
            <a:r>
              <a:rPr lang="en-US" sz="1200" dirty="0">
                <a:latin typeface="Tahoma" panose="020B0604030504040204" pitchFamily="34" charset="0"/>
                <a:ea typeface="Tahoma" panose="020B0604030504040204" pitchFamily="34" charset="0"/>
                <a:cs typeface="Tahoma" panose="020B0604030504040204" pitchFamily="34" charset="0"/>
              </a:rPr>
              <a:t>.</a:t>
            </a:r>
          </a:p>
        </p:txBody>
      </p:sp>
      <p:sp>
        <p:nvSpPr>
          <p:cNvPr id="8" name="Rectangle 7">
            <a:extLst>
              <a:ext uri="{FF2B5EF4-FFF2-40B4-BE49-F238E27FC236}">
                <a16:creationId xmlns:a16="http://schemas.microsoft.com/office/drawing/2014/main" id="{8BB5A578-25DB-4142-9677-E018BAA7DE40}"/>
              </a:ext>
            </a:extLst>
          </p:cNvPr>
          <p:cNvSpPr/>
          <p:nvPr/>
        </p:nvSpPr>
        <p:spPr>
          <a:xfrm>
            <a:off x="3914470" y="8304778"/>
            <a:ext cx="1971478" cy="707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Thân</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ái</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lnSpc>
                <a:spcPct val="150000"/>
              </a:lnSpc>
            </a:pP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Đội</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solidFill>
                <a:latin typeface="Tahoma" panose="020B0604030504040204" pitchFamily="34" charset="0"/>
                <a:ea typeface="Tahoma" panose="020B0604030504040204" pitchFamily="34" charset="0"/>
                <a:cs typeface="Tahoma" panose="020B0604030504040204" pitchFamily="34" charset="0"/>
              </a:rPr>
              <a:t>ngũ</a:t>
            </a: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100" b="1" dirty="0">
                <a:solidFill>
                  <a:schemeClr val="tx1"/>
                </a:solidFill>
                <a:latin typeface="Tahoma" panose="020B0604030504040204" pitchFamily="34" charset="0"/>
                <a:ea typeface="Tahoma" panose="020B0604030504040204" pitchFamily="34" charset="0"/>
                <a:cs typeface="Tahoma" panose="020B0604030504040204" pitchFamily="34" charset="0"/>
              </a:rPr>
              <a:t>TalentCenter.vn</a:t>
            </a:r>
          </a:p>
        </p:txBody>
      </p:sp>
      <p:sp>
        <p:nvSpPr>
          <p:cNvPr id="9" name="Rectangle 8">
            <a:extLst>
              <a:ext uri="{FF2B5EF4-FFF2-40B4-BE49-F238E27FC236}">
                <a16:creationId xmlns:a16="http://schemas.microsoft.com/office/drawing/2014/main" id="{067D433D-5AAB-4368-A948-544032569431}"/>
              </a:ext>
            </a:extLst>
          </p:cNvPr>
          <p:cNvSpPr/>
          <p:nvPr/>
        </p:nvSpPr>
        <p:spPr>
          <a:xfrm>
            <a:off x="1092857" y="1019343"/>
            <a:ext cx="5490998" cy="630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Họ</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tên</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fullname</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a:p>
            <a:pPr>
              <a:lnSpc>
                <a:spcPct val="150000"/>
              </a:lnSpc>
            </a:pP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Ngày</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3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sinh</a:t>
            </a:r>
            <a:r>
              <a:rPr lang="en-US" sz="13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{{birthday}}</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498888" y="1851959"/>
            <a:ext cx="2646799" cy="235648"/>
          </a:xfrm>
          <a:prstGeom prst="rect">
            <a:avLst/>
          </a:prstGeom>
        </p:spPr>
      </p:pic>
    </p:spTree>
    <p:extLst>
      <p:ext uri="{BB962C8B-B14F-4D97-AF65-F5344CB8AC3E}">
        <p14:creationId xmlns:p14="http://schemas.microsoft.com/office/powerpoint/2010/main" val="2899802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C49AD-2763-4337-93BB-E9211CE82660}"/>
              </a:ext>
            </a:extLst>
          </p:cNvPr>
          <p:cNvSpPr>
            <a:spLocks noGrp="1"/>
          </p:cNvSpPr>
          <p:nvPr>
            <p:ph type="title"/>
          </p:nvPr>
        </p:nvSpPr>
        <p:spPr>
          <a:xfrm>
            <a:off x="436806" y="295209"/>
            <a:ext cx="7065038" cy="1199942"/>
          </a:xfrm>
        </p:spPr>
        <p:txBody>
          <a:bodyPr anchor="t">
            <a:noAutofit/>
          </a:bodyPr>
          <a:lstStyle/>
          <a:p>
            <a:pPr>
              <a:lnSpc>
                <a:spcPct val="130000"/>
              </a:lnSpc>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Nguồn</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gốc</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NHÂN SỐ HỌC</a:t>
            </a:r>
          </a:p>
        </p:txBody>
      </p:sp>
      <p:sp>
        <p:nvSpPr>
          <p:cNvPr id="3" name="Content Placeholder 2">
            <a:extLst>
              <a:ext uri="{FF2B5EF4-FFF2-40B4-BE49-F238E27FC236}">
                <a16:creationId xmlns:a16="http://schemas.microsoft.com/office/drawing/2014/main" id="{E71FC6A7-BF38-421A-8ADA-F26213DB71CE}"/>
              </a:ext>
            </a:extLst>
          </p:cNvPr>
          <p:cNvSpPr>
            <a:spLocks noGrp="1"/>
          </p:cNvSpPr>
          <p:nvPr>
            <p:ph idx="1"/>
          </p:nvPr>
        </p:nvSpPr>
        <p:spPr>
          <a:xfrm>
            <a:off x="4116781" y="1495151"/>
            <a:ext cx="2894995" cy="4138147"/>
          </a:xfrm>
        </p:spPr>
        <p:txBody>
          <a:bodyPr>
            <a:noAutofit/>
          </a:bodyPr>
          <a:lstStyle/>
          <a:p>
            <a:pPr marL="0" indent="0" algn="just">
              <a:lnSpc>
                <a:spcPct val="150000"/>
              </a:lnSpc>
              <a:spcBef>
                <a:spcPts val="600"/>
              </a:spcBef>
              <a:spcAft>
                <a:spcPts val="600"/>
              </a:spcAft>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(numerology)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nghìn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cầu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vực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nhau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Ghi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chép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lịch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tìm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thấy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Babylon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Ai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Cập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như</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bằng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tồn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tại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nghìn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ở Hy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Lạp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La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Nhật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Trung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Quốc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spcBef>
                <a:spcPts val="600"/>
              </a:spcBef>
              <a:spcAft>
                <a:spcPts val="600"/>
              </a:spcAft>
              <a:buNone/>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Chaldeans hay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còn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gọi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Babylon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cứu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sâu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chiêm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đầu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định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mối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tương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quan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song rung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đối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con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vũ</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trụ</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gọi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Chaldean Numerology. </a:t>
            </a:r>
          </a:p>
          <a:p>
            <a:pPr marL="0" indent="0" algn="just">
              <a:lnSpc>
                <a:spcPct val="120000"/>
              </a:lnSpc>
              <a:spcBef>
                <a:spcPts val="0"/>
              </a:spcBef>
              <a:buNone/>
            </a:pPr>
            <a:endPar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picture containing text&#10;&#10;Description automatically generated">
            <a:extLst>
              <a:ext uri="{FF2B5EF4-FFF2-40B4-BE49-F238E27FC236}">
                <a16:creationId xmlns:a16="http://schemas.microsoft.com/office/drawing/2014/main" id="{5C955F04-265A-44A4-A4B2-E4993F3C2532}"/>
              </a:ext>
            </a:extLst>
          </p:cNvPr>
          <p:cNvPicPr>
            <a:picLocks noChangeAspect="1"/>
          </p:cNvPicPr>
          <p:nvPr/>
        </p:nvPicPr>
        <p:blipFill rotWithShape="1">
          <a:blip r:embed="rId3">
            <a:extLst>
              <a:ext uri="{28A0092B-C50C-407E-A947-70E740481C1C}">
                <a14:useLocalDpi xmlns:a14="http://schemas.microsoft.com/office/drawing/2010/main" val="0"/>
              </a:ext>
            </a:extLst>
          </a:blip>
          <a:srcRect r="1084" b="2212"/>
          <a:stretch/>
        </p:blipFill>
        <p:spPr>
          <a:xfrm>
            <a:off x="551074" y="1495153"/>
            <a:ext cx="3288407" cy="4383134"/>
          </a:xfrm>
          <a:prstGeom prst="rect">
            <a:avLst/>
          </a:prstGeom>
        </p:spPr>
      </p:pic>
      <p:sp>
        <p:nvSpPr>
          <p:cNvPr id="7" name="Rectangle 6">
            <a:extLst>
              <a:ext uri="{FF2B5EF4-FFF2-40B4-BE49-F238E27FC236}">
                <a16:creationId xmlns:a16="http://schemas.microsoft.com/office/drawing/2014/main" id="{E66159B8-3593-4E18-AD16-229DAECEDF9C}"/>
              </a:ext>
            </a:extLst>
          </p:cNvPr>
          <p:cNvSpPr/>
          <p:nvPr/>
        </p:nvSpPr>
        <p:spPr>
          <a:xfrm>
            <a:off x="551074" y="6251521"/>
            <a:ext cx="6460702" cy="2427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nay,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phương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đánh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giá</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sự</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chuẩn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phổ</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biến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cả</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toàn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sáng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bởi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triết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Hy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Lạp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Pythagoras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đây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2500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xem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đẻ</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đại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bài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cáo</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Ngoài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cũng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hệ</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thống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khác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đang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nay bao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gồm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Thần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học</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Kabbal</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Ấn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Độ</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algn="just">
              <a:lnSpc>
                <a:spcPct val="150000"/>
              </a:lnSpc>
              <a:spcBef>
                <a:spcPts val="600"/>
              </a:spcBef>
              <a:spcAft>
                <a:spcPts val="600"/>
              </a:spcAft>
            </a:pP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cụ</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này</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rgbClr val="FF6600"/>
                </a:solidFill>
                <a:latin typeface="Tahoma" panose="020B0604030504040204" pitchFamily="34" charset="0"/>
                <a:ea typeface="Tahoma" panose="020B0604030504040204" pitchFamily="34" charset="0"/>
                <a:cs typeface="Tahoma" panose="020B0604030504040204" pitchFamily="34" charset="0"/>
              </a:rPr>
              <a:t>Talent Center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muốn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giúp</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thêm</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thông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tin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thấu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hiểu</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thân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thế</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đồng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hành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cùng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rèn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luyện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trở</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phiên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tốt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nhất</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chính</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4</a:t>
            </a:r>
          </a:p>
        </p:txBody>
      </p:sp>
    </p:spTree>
    <p:extLst>
      <p:ext uri="{BB962C8B-B14F-4D97-AF65-F5344CB8AC3E}">
        <p14:creationId xmlns:p14="http://schemas.microsoft.com/office/powerpoint/2010/main" val="39904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5" name="Group 254">
            <a:extLst>
              <a:ext uri="{FF2B5EF4-FFF2-40B4-BE49-F238E27FC236}">
                <a16:creationId xmlns:a16="http://schemas.microsoft.com/office/drawing/2014/main" id="{C435D077-A70B-4F2D-BA97-DBF2496E94F2}"/>
              </a:ext>
            </a:extLst>
          </p:cNvPr>
          <p:cNvGrpSpPr/>
          <p:nvPr/>
        </p:nvGrpSpPr>
        <p:grpSpPr>
          <a:xfrm>
            <a:off x="3736306" y="5253559"/>
            <a:ext cx="1554480" cy="1554480"/>
            <a:chOff x="5237611" y="4618685"/>
            <a:chExt cx="1410497" cy="1426464"/>
          </a:xfrm>
        </p:grpSpPr>
        <p:sp>
          <p:nvSpPr>
            <p:cNvPr id="263" name="Rectangle 262">
              <a:extLst>
                <a:ext uri="{FF2B5EF4-FFF2-40B4-BE49-F238E27FC236}">
                  <a16:creationId xmlns:a16="http://schemas.microsoft.com/office/drawing/2014/main" id="{4D91A5F1-BDD4-4364-AA1F-592D82C24068}"/>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64" name="Oval 263">
              <a:extLst>
                <a:ext uri="{FF2B5EF4-FFF2-40B4-BE49-F238E27FC236}">
                  <a16:creationId xmlns:a16="http://schemas.microsoft.com/office/drawing/2014/main" id="{D8B53420-8F57-43E8-AA0F-6259C64416F1}"/>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80DF3F84-F25F-403D-8B0F-41481350EE95}"/>
              </a:ext>
            </a:extLst>
          </p:cNvPr>
          <p:cNvSpPr txBox="1">
            <a:spLocks/>
          </p:cNvSpPr>
          <p:nvPr/>
        </p:nvSpPr>
        <p:spPr>
          <a:xfrm>
            <a:off x="358815" y="253093"/>
            <a:ext cx="3422609" cy="613953"/>
          </a:xfrm>
          <a:prstGeom prst="rect">
            <a:avLst/>
          </a:prstGeom>
        </p:spPr>
        <p:txBody>
          <a:bodyPr vert="horz" lIns="91440" tIns="45720" rIns="91440" bIns="45720" rtlCol="0" anchor="t">
            <a:norm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 CHỈ SỐ</a:t>
            </a:r>
          </a:p>
        </p:txBody>
      </p:sp>
      <p:grpSp>
        <p:nvGrpSpPr>
          <p:cNvPr id="15" name="Group 14">
            <a:extLst>
              <a:ext uri="{FF2B5EF4-FFF2-40B4-BE49-F238E27FC236}">
                <a16:creationId xmlns:a16="http://schemas.microsoft.com/office/drawing/2014/main" id="{5850141B-B991-4940-A4DE-24FC10364A0D}"/>
              </a:ext>
            </a:extLst>
          </p:cNvPr>
          <p:cNvGrpSpPr/>
          <p:nvPr/>
        </p:nvGrpSpPr>
        <p:grpSpPr>
          <a:xfrm>
            <a:off x="574464" y="7065764"/>
            <a:ext cx="259843" cy="253803"/>
            <a:chOff x="2070119" y="5163737"/>
            <a:chExt cx="575976" cy="562587"/>
          </a:xfrm>
        </p:grpSpPr>
        <p:sp>
          <p:nvSpPr>
            <p:cNvPr id="59" name="Rectangle 58">
              <a:extLst>
                <a:ext uri="{FF2B5EF4-FFF2-40B4-BE49-F238E27FC236}">
                  <a16:creationId xmlns:a16="http://schemas.microsoft.com/office/drawing/2014/main" id="{8DECA4BE-652A-4753-B8C5-6F77908F1BA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C562A21-8165-4F66-84F8-E7C9D64181C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848B9F84-0A01-4CD0-9573-857B0FC1EE7D}"/>
              </a:ext>
            </a:extLst>
          </p:cNvPr>
          <p:cNvGrpSpPr/>
          <p:nvPr/>
        </p:nvGrpSpPr>
        <p:grpSpPr>
          <a:xfrm>
            <a:off x="5582984" y="1788242"/>
            <a:ext cx="1554480" cy="1554480"/>
            <a:chOff x="5237611" y="4618685"/>
            <a:chExt cx="1410497" cy="1426464"/>
          </a:xfrm>
        </p:grpSpPr>
        <p:sp>
          <p:nvSpPr>
            <p:cNvPr id="70" name="Rectangle 69">
              <a:extLst>
                <a:ext uri="{FF2B5EF4-FFF2-40B4-BE49-F238E27FC236}">
                  <a16:creationId xmlns:a16="http://schemas.microsoft.com/office/drawing/2014/main" id="{E664F0CE-4FC6-4A88-A07C-CEEBEE511E4C}"/>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E94C5D-CA92-4FE7-8BAB-D1A66049598B}"/>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7615688-6975-4027-9A5B-85432B686218}"/>
              </a:ext>
            </a:extLst>
          </p:cNvPr>
          <p:cNvGrpSpPr/>
          <p:nvPr/>
        </p:nvGrpSpPr>
        <p:grpSpPr>
          <a:xfrm>
            <a:off x="2013913" y="3540965"/>
            <a:ext cx="1554480" cy="1554480"/>
            <a:chOff x="2070119" y="5163737"/>
            <a:chExt cx="575976" cy="562587"/>
          </a:xfrm>
        </p:grpSpPr>
        <p:sp>
          <p:nvSpPr>
            <p:cNvPr id="76" name="Rectangle 75">
              <a:extLst>
                <a:ext uri="{FF2B5EF4-FFF2-40B4-BE49-F238E27FC236}">
                  <a16:creationId xmlns:a16="http://schemas.microsoft.com/office/drawing/2014/main" id="{674A0D5B-9DA9-4E8A-8670-BE851BBFB0E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B010AA0-C900-40E5-ADE8-5E3DFA9E383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D02C2878-78EA-4B4A-BEB7-A2631F17AF3B}"/>
              </a:ext>
            </a:extLst>
          </p:cNvPr>
          <p:cNvGrpSpPr/>
          <p:nvPr/>
        </p:nvGrpSpPr>
        <p:grpSpPr>
          <a:xfrm>
            <a:off x="3736306" y="1807673"/>
            <a:ext cx="1554480" cy="1554480"/>
            <a:chOff x="2070119" y="5163737"/>
            <a:chExt cx="575976" cy="562587"/>
          </a:xfrm>
        </p:grpSpPr>
        <p:sp>
          <p:nvSpPr>
            <p:cNvPr id="84" name="Rectangle 83">
              <a:extLst>
                <a:ext uri="{FF2B5EF4-FFF2-40B4-BE49-F238E27FC236}">
                  <a16:creationId xmlns:a16="http://schemas.microsoft.com/office/drawing/2014/main" id="{B02D3B17-655B-4FDF-864D-BBC2AC10B551}"/>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A9F444B-56D4-4C5A-A92B-BDC2A1409A9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324A4B30-9084-4B8C-9FCB-A2627D056773}"/>
              </a:ext>
            </a:extLst>
          </p:cNvPr>
          <p:cNvGrpSpPr/>
          <p:nvPr/>
        </p:nvGrpSpPr>
        <p:grpSpPr>
          <a:xfrm>
            <a:off x="2000601" y="1807673"/>
            <a:ext cx="1554480" cy="1554480"/>
            <a:chOff x="5237611" y="4618685"/>
            <a:chExt cx="1410497" cy="1426464"/>
          </a:xfrm>
        </p:grpSpPr>
        <p:sp>
          <p:nvSpPr>
            <p:cNvPr id="87" name="Rectangle 86">
              <a:extLst>
                <a:ext uri="{FF2B5EF4-FFF2-40B4-BE49-F238E27FC236}">
                  <a16:creationId xmlns:a16="http://schemas.microsoft.com/office/drawing/2014/main" id="{D138C799-A02B-4401-B8A4-877B819136D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482A7175-9928-4951-98E3-AA3D4E6CF1A9}"/>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352F912B-F04F-4EE7-985B-D93542D11DDC}"/>
              </a:ext>
            </a:extLst>
          </p:cNvPr>
          <p:cNvGrpSpPr/>
          <p:nvPr/>
        </p:nvGrpSpPr>
        <p:grpSpPr>
          <a:xfrm>
            <a:off x="3659057" y="7055384"/>
            <a:ext cx="1554480" cy="1554480"/>
            <a:chOff x="5237611" y="4618685"/>
            <a:chExt cx="1410497" cy="1426464"/>
          </a:xfrm>
        </p:grpSpPr>
        <p:sp>
          <p:nvSpPr>
            <p:cNvPr id="92" name="Rectangle 91">
              <a:extLst>
                <a:ext uri="{FF2B5EF4-FFF2-40B4-BE49-F238E27FC236}">
                  <a16:creationId xmlns:a16="http://schemas.microsoft.com/office/drawing/2014/main" id="{045C7463-B5B9-40A6-9D84-4B8C0C914451}"/>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FDC8460-07D5-436B-A534-41BC468D0C84}"/>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BB7CE769-8DC5-4CDE-9BEC-64F50F9729B1}"/>
              </a:ext>
            </a:extLst>
          </p:cNvPr>
          <p:cNvGrpSpPr/>
          <p:nvPr/>
        </p:nvGrpSpPr>
        <p:grpSpPr>
          <a:xfrm>
            <a:off x="5582984" y="7055384"/>
            <a:ext cx="1554480" cy="1554480"/>
            <a:chOff x="1156235" y="5616146"/>
            <a:chExt cx="561685" cy="548163"/>
          </a:xfrm>
        </p:grpSpPr>
        <p:sp>
          <p:nvSpPr>
            <p:cNvPr id="99" name="Rectangle 98">
              <a:extLst>
                <a:ext uri="{FF2B5EF4-FFF2-40B4-BE49-F238E27FC236}">
                  <a16:creationId xmlns:a16="http://schemas.microsoft.com/office/drawing/2014/main" id="{0A6A5698-40D5-48D4-802C-C461090E9C4B}"/>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8929B6D-CF07-4A8A-B1F4-46EB97F02357}"/>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FB78B7A6-568B-4450-9784-18A6326005B3}"/>
              </a:ext>
            </a:extLst>
          </p:cNvPr>
          <p:cNvGrpSpPr/>
          <p:nvPr/>
        </p:nvGrpSpPr>
        <p:grpSpPr>
          <a:xfrm flipV="1">
            <a:off x="1152938" y="2553541"/>
            <a:ext cx="195273" cy="190734"/>
            <a:chOff x="2070119" y="5163737"/>
            <a:chExt cx="575976" cy="562587"/>
          </a:xfrm>
        </p:grpSpPr>
        <p:sp>
          <p:nvSpPr>
            <p:cNvPr id="102" name="Rectangle 101">
              <a:extLst>
                <a:ext uri="{FF2B5EF4-FFF2-40B4-BE49-F238E27FC236}">
                  <a16:creationId xmlns:a16="http://schemas.microsoft.com/office/drawing/2014/main" id="{F2A65B72-0031-4C09-8EF0-5FF3563C5DD8}"/>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A227DC9-DB7D-4D06-89E6-4B6D50ABD84F}"/>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0F33583-4787-468F-8777-ACDAA9DD1D42}"/>
              </a:ext>
            </a:extLst>
          </p:cNvPr>
          <p:cNvGrpSpPr/>
          <p:nvPr/>
        </p:nvGrpSpPr>
        <p:grpSpPr>
          <a:xfrm>
            <a:off x="5582984" y="3544784"/>
            <a:ext cx="1554480" cy="1554480"/>
            <a:chOff x="5237611" y="4618685"/>
            <a:chExt cx="1410497" cy="1426464"/>
          </a:xfrm>
        </p:grpSpPr>
        <p:sp>
          <p:nvSpPr>
            <p:cNvPr id="108" name="Rectangle 107">
              <a:extLst>
                <a:ext uri="{FF2B5EF4-FFF2-40B4-BE49-F238E27FC236}">
                  <a16:creationId xmlns:a16="http://schemas.microsoft.com/office/drawing/2014/main" id="{32263FC2-8DF7-4E1E-971A-C25C7528763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8F4119E-D74B-4A34-B691-824CE4D9D1B2}"/>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26A7C6DA-9C7F-4C15-A612-578BE5873E64}"/>
              </a:ext>
            </a:extLst>
          </p:cNvPr>
          <p:cNvGrpSpPr/>
          <p:nvPr/>
        </p:nvGrpSpPr>
        <p:grpSpPr>
          <a:xfrm>
            <a:off x="1942617" y="7055384"/>
            <a:ext cx="1554480" cy="1554480"/>
            <a:chOff x="2070119" y="5163737"/>
            <a:chExt cx="575976" cy="562587"/>
          </a:xfrm>
        </p:grpSpPr>
        <p:sp>
          <p:nvSpPr>
            <p:cNvPr id="114" name="Rectangle 113">
              <a:extLst>
                <a:ext uri="{FF2B5EF4-FFF2-40B4-BE49-F238E27FC236}">
                  <a16:creationId xmlns:a16="http://schemas.microsoft.com/office/drawing/2014/main" id="{FC820920-1FED-401B-899A-D792254F251A}"/>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3658BAC8-D9B4-4094-8DFE-905B3A545B6B}"/>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1A497001-2B08-4B1D-B560-090FE06D6B1D}"/>
              </a:ext>
            </a:extLst>
          </p:cNvPr>
          <p:cNvGrpSpPr/>
          <p:nvPr/>
        </p:nvGrpSpPr>
        <p:grpSpPr>
          <a:xfrm>
            <a:off x="5873538" y="8989097"/>
            <a:ext cx="159106" cy="159106"/>
            <a:chOff x="1156235" y="5616146"/>
            <a:chExt cx="561685" cy="548163"/>
          </a:xfrm>
        </p:grpSpPr>
        <p:sp>
          <p:nvSpPr>
            <p:cNvPr id="126" name="Rectangle 125">
              <a:extLst>
                <a:ext uri="{FF2B5EF4-FFF2-40B4-BE49-F238E27FC236}">
                  <a16:creationId xmlns:a16="http://schemas.microsoft.com/office/drawing/2014/main" id="{2185727E-5EDC-4B44-AE27-F46363BE57B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CB47D8D-D11B-42B6-A252-ED7D7216B48A}"/>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2CFC96CC-DB93-43E7-A2CB-CB8BB3EC54A4}"/>
              </a:ext>
            </a:extLst>
          </p:cNvPr>
          <p:cNvGrpSpPr/>
          <p:nvPr/>
        </p:nvGrpSpPr>
        <p:grpSpPr>
          <a:xfrm>
            <a:off x="1430852" y="2866990"/>
            <a:ext cx="350526" cy="350526"/>
            <a:chOff x="1156235" y="5616146"/>
            <a:chExt cx="561685" cy="548163"/>
          </a:xfrm>
        </p:grpSpPr>
        <p:sp>
          <p:nvSpPr>
            <p:cNvPr id="135" name="Rectangle 134">
              <a:extLst>
                <a:ext uri="{FF2B5EF4-FFF2-40B4-BE49-F238E27FC236}">
                  <a16:creationId xmlns:a16="http://schemas.microsoft.com/office/drawing/2014/main" id="{1E2AFD0A-23F0-4003-BB5D-38DFE38303ED}"/>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19BDAD3-2888-47EA-8C0E-D9E44E41DDB8}"/>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A5D42E3-F20B-4917-8C16-1D004113F6FD}"/>
              </a:ext>
            </a:extLst>
          </p:cNvPr>
          <p:cNvGrpSpPr/>
          <p:nvPr/>
        </p:nvGrpSpPr>
        <p:grpSpPr>
          <a:xfrm>
            <a:off x="5582984" y="8750518"/>
            <a:ext cx="216642" cy="216642"/>
            <a:chOff x="2070119" y="5163737"/>
            <a:chExt cx="575976" cy="562587"/>
          </a:xfrm>
        </p:grpSpPr>
        <p:sp>
          <p:nvSpPr>
            <p:cNvPr id="171" name="Rectangle 170">
              <a:extLst>
                <a:ext uri="{FF2B5EF4-FFF2-40B4-BE49-F238E27FC236}">
                  <a16:creationId xmlns:a16="http://schemas.microsoft.com/office/drawing/2014/main" id="{8860C12A-052B-43D1-B76D-4324395AD873}"/>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6FB6944-FE08-48AE-AB52-D1B27C2B6AC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39D0B054-38A1-49A2-ADCE-9AAFA0A6D268}"/>
              </a:ext>
            </a:extLst>
          </p:cNvPr>
          <p:cNvGrpSpPr/>
          <p:nvPr/>
        </p:nvGrpSpPr>
        <p:grpSpPr>
          <a:xfrm>
            <a:off x="2166045" y="9242637"/>
            <a:ext cx="216642" cy="216642"/>
            <a:chOff x="2070119" y="5163737"/>
            <a:chExt cx="575976" cy="562587"/>
          </a:xfrm>
        </p:grpSpPr>
        <p:sp>
          <p:nvSpPr>
            <p:cNvPr id="180" name="Rectangle 179">
              <a:extLst>
                <a:ext uri="{FF2B5EF4-FFF2-40B4-BE49-F238E27FC236}">
                  <a16:creationId xmlns:a16="http://schemas.microsoft.com/office/drawing/2014/main" id="{7802396D-576A-4F3B-B023-5FE4006DCB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DBD5664-7EC8-4F13-843C-761B70342AA9}"/>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a:extLst>
              <a:ext uri="{FF2B5EF4-FFF2-40B4-BE49-F238E27FC236}">
                <a16:creationId xmlns:a16="http://schemas.microsoft.com/office/drawing/2014/main" id="{E0A79457-14D3-45B6-9B99-ABB8361E22B1}"/>
              </a:ext>
            </a:extLst>
          </p:cNvPr>
          <p:cNvGrpSpPr/>
          <p:nvPr/>
        </p:nvGrpSpPr>
        <p:grpSpPr>
          <a:xfrm>
            <a:off x="2080399" y="9665706"/>
            <a:ext cx="149317" cy="145846"/>
            <a:chOff x="2070119" y="5163737"/>
            <a:chExt cx="575976" cy="562587"/>
          </a:xfrm>
        </p:grpSpPr>
        <p:sp>
          <p:nvSpPr>
            <p:cNvPr id="183" name="Rectangle 182">
              <a:extLst>
                <a:ext uri="{FF2B5EF4-FFF2-40B4-BE49-F238E27FC236}">
                  <a16:creationId xmlns:a16="http://schemas.microsoft.com/office/drawing/2014/main" id="{51AB24DF-055A-42AA-A44D-B685F3698C67}"/>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E27E32F5-DA17-4D1F-A697-41A9AC615E1D}"/>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F4065968-C218-4294-8482-8430CAE30EE0}"/>
              </a:ext>
            </a:extLst>
          </p:cNvPr>
          <p:cNvSpPr/>
          <p:nvPr/>
        </p:nvSpPr>
        <p:spPr>
          <a:xfrm>
            <a:off x="3981920" y="3805901"/>
            <a:ext cx="1083928" cy="1083928"/>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 name="Group 238">
            <a:extLst>
              <a:ext uri="{FF2B5EF4-FFF2-40B4-BE49-F238E27FC236}">
                <a16:creationId xmlns:a16="http://schemas.microsoft.com/office/drawing/2014/main" id="{0C65766E-C1AF-4E7B-ACB0-DC2679AE04EB}"/>
              </a:ext>
            </a:extLst>
          </p:cNvPr>
          <p:cNvGrpSpPr/>
          <p:nvPr/>
        </p:nvGrpSpPr>
        <p:grpSpPr>
          <a:xfrm>
            <a:off x="5848363" y="1514925"/>
            <a:ext cx="198971" cy="198971"/>
            <a:chOff x="1156235" y="5616146"/>
            <a:chExt cx="561685" cy="548163"/>
          </a:xfrm>
        </p:grpSpPr>
        <p:sp>
          <p:nvSpPr>
            <p:cNvPr id="240" name="Rectangle 239">
              <a:extLst>
                <a:ext uri="{FF2B5EF4-FFF2-40B4-BE49-F238E27FC236}">
                  <a16:creationId xmlns:a16="http://schemas.microsoft.com/office/drawing/2014/main" id="{FC7B41DC-0CBC-4F6C-BD92-97CD6FA2BF81}"/>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4073EEA9-92B4-4A94-9E66-8FB7FDC9090F}"/>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2" name="Group 241">
            <a:extLst>
              <a:ext uri="{FF2B5EF4-FFF2-40B4-BE49-F238E27FC236}">
                <a16:creationId xmlns:a16="http://schemas.microsoft.com/office/drawing/2014/main" id="{9FDB632B-5ABC-4FCA-83D7-ACDE2BB2A99E}"/>
              </a:ext>
            </a:extLst>
          </p:cNvPr>
          <p:cNvGrpSpPr/>
          <p:nvPr/>
        </p:nvGrpSpPr>
        <p:grpSpPr>
          <a:xfrm>
            <a:off x="6085342" y="1151082"/>
            <a:ext cx="219047" cy="213955"/>
            <a:chOff x="2070119" y="5163737"/>
            <a:chExt cx="575976" cy="562587"/>
          </a:xfrm>
        </p:grpSpPr>
        <p:sp>
          <p:nvSpPr>
            <p:cNvPr id="243" name="Rectangle 242">
              <a:extLst>
                <a:ext uri="{FF2B5EF4-FFF2-40B4-BE49-F238E27FC236}">
                  <a16:creationId xmlns:a16="http://schemas.microsoft.com/office/drawing/2014/main" id="{42903246-62BF-4822-A4FF-00A0479F7A5D}"/>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38D52343-DDEA-4149-8D8C-4E155FA0795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5" name="Group 244">
            <a:extLst>
              <a:ext uri="{FF2B5EF4-FFF2-40B4-BE49-F238E27FC236}">
                <a16:creationId xmlns:a16="http://schemas.microsoft.com/office/drawing/2014/main" id="{41D28B29-79F6-4B6F-BA5A-7C11A715CD8E}"/>
              </a:ext>
            </a:extLst>
          </p:cNvPr>
          <p:cNvGrpSpPr/>
          <p:nvPr/>
        </p:nvGrpSpPr>
        <p:grpSpPr>
          <a:xfrm>
            <a:off x="3272456" y="1459475"/>
            <a:ext cx="266773" cy="251168"/>
            <a:chOff x="2070119" y="5163737"/>
            <a:chExt cx="575976" cy="562587"/>
          </a:xfrm>
        </p:grpSpPr>
        <p:sp>
          <p:nvSpPr>
            <p:cNvPr id="246" name="Rectangle 245">
              <a:extLst>
                <a:ext uri="{FF2B5EF4-FFF2-40B4-BE49-F238E27FC236}">
                  <a16:creationId xmlns:a16="http://schemas.microsoft.com/office/drawing/2014/main" id="{F6BE8FC4-F7E1-4BC8-B234-7967D3B56DE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0032EDFE-DEC9-4C88-B21A-5D6867BA290B}"/>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2" name="Oval 251">
            <a:extLst>
              <a:ext uri="{FF2B5EF4-FFF2-40B4-BE49-F238E27FC236}">
                <a16:creationId xmlns:a16="http://schemas.microsoft.com/office/drawing/2014/main" id="{40A2AD6E-2CB1-40D4-B590-B2244CA39350}"/>
              </a:ext>
            </a:extLst>
          </p:cNvPr>
          <p:cNvSpPr/>
          <p:nvPr/>
        </p:nvSpPr>
        <p:spPr>
          <a:xfrm>
            <a:off x="2275592" y="5564613"/>
            <a:ext cx="1054410" cy="105441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153E583B-3373-4A9F-9864-91DAAE4FCB30}"/>
              </a:ext>
            </a:extLst>
          </p:cNvPr>
          <p:cNvGrpSpPr/>
          <p:nvPr/>
        </p:nvGrpSpPr>
        <p:grpSpPr>
          <a:xfrm>
            <a:off x="6004513" y="5481475"/>
            <a:ext cx="1107855" cy="1107855"/>
            <a:chOff x="2070119" y="5163737"/>
            <a:chExt cx="575976" cy="562587"/>
          </a:xfrm>
        </p:grpSpPr>
        <p:sp>
          <p:nvSpPr>
            <p:cNvPr id="269" name="Rectangle 268">
              <a:extLst>
                <a:ext uri="{FF2B5EF4-FFF2-40B4-BE49-F238E27FC236}">
                  <a16:creationId xmlns:a16="http://schemas.microsoft.com/office/drawing/2014/main" id="{9F640581-C384-40DE-B962-808D68DF8B3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DE11B1B-BDB3-4706-A3DF-4FA0B7BDDA8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6" name="TextBox 275">
            <a:extLst>
              <a:ext uri="{FF2B5EF4-FFF2-40B4-BE49-F238E27FC236}">
                <a16:creationId xmlns:a16="http://schemas.microsoft.com/office/drawing/2014/main" id="{1749AADF-9AB7-4BAE-B1A1-7E6B5AAD8D3D}"/>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5</a:t>
            </a:r>
          </a:p>
        </p:txBody>
      </p:sp>
      <p:sp>
        <p:nvSpPr>
          <p:cNvPr id="104" name="Rectangle 103">
            <a:extLst>
              <a:ext uri="{FF2B5EF4-FFF2-40B4-BE49-F238E27FC236}">
                <a16:creationId xmlns:a16="http://schemas.microsoft.com/office/drawing/2014/main" id="{245A43C8-4351-4F1D-91C9-F6338AC41190}"/>
              </a:ext>
            </a:extLst>
          </p:cNvPr>
          <p:cNvSpPr/>
          <p:nvPr/>
        </p:nvSpPr>
        <p:spPr>
          <a:xfrm>
            <a:off x="5587012" y="2490"/>
            <a:ext cx="2101567"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2F29437B-7979-4C70-80D6-D08266E98C4F}"/>
              </a:ext>
            </a:extLst>
          </p:cNvPr>
          <p:cNvSpPr/>
          <p:nvPr/>
        </p:nvSpPr>
        <p:spPr>
          <a:xfrm>
            <a:off x="2025326" y="1956234"/>
            <a:ext cx="1503402" cy="1254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SỨ MỆNH</a:t>
            </a:r>
            <a:b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br>
            <a:endPar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algn="ctr">
              <a:lnSpc>
                <a:spcPct val="110000"/>
              </a:lnSpc>
            </a:pP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en-US" sz="20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dp_num</a:t>
            </a: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06" name="Rectangle 105">
            <a:extLst>
              <a:ext uri="{FF2B5EF4-FFF2-40B4-BE49-F238E27FC236}">
                <a16:creationId xmlns:a16="http://schemas.microsoft.com/office/drawing/2014/main" id="{6FEEC320-1D2E-4615-922B-C531959C0897}"/>
              </a:ext>
            </a:extLst>
          </p:cNvPr>
          <p:cNvSpPr/>
          <p:nvPr/>
        </p:nvSpPr>
        <p:spPr>
          <a:xfrm>
            <a:off x="3769219" y="1956234"/>
            <a:ext cx="1503402" cy="1254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ĐƯỜNG ĐỜI</a:t>
            </a:r>
            <a:br>
              <a:rPr lang="en-US"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br>
            <a:endParaRPr lang="en-US"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algn="ctr">
              <a:lnSpc>
                <a:spcPct val="110000"/>
              </a:lnSpc>
            </a:pP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en-US" sz="20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lp_num</a:t>
            </a: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10" name="Rectangle 109">
            <a:extLst>
              <a:ext uri="{FF2B5EF4-FFF2-40B4-BE49-F238E27FC236}">
                <a16:creationId xmlns:a16="http://schemas.microsoft.com/office/drawing/2014/main" id="{AA929377-A451-4A6A-8863-41D1AA0919F4}"/>
              </a:ext>
            </a:extLst>
          </p:cNvPr>
          <p:cNvSpPr/>
          <p:nvPr/>
        </p:nvSpPr>
        <p:spPr>
          <a:xfrm>
            <a:off x="5609334" y="1956234"/>
            <a:ext cx="1503402" cy="1254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THÀNH TỰU</a:t>
            </a:r>
          </a:p>
          <a:p>
            <a:pPr algn="ctr">
              <a:lnSpc>
                <a:spcPct val="110000"/>
              </a:lnSpc>
            </a:pPr>
            <a:b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b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en-US" sz="20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pw_num</a:t>
            </a: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11" name="Rectangle 110">
            <a:extLst>
              <a:ext uri="{FF2B5EF4-FFF2-40B4-BE49-F238E27FC236}">
                <a16:creationId xmlns:a16="http://schemas.microsoft.com/office/drawing/2014/main" id="{A3731B47-57B5-4EB4-8977-72E9DBD93469}"/>
              </a:ext>
            </a:extLst>
          </p:cNvPr>
          <p:cNvSpPr/>
          <p:nvPr/>
        </p:nvSpPr>
        <p:spPr>
          <a:xfrm>
            <a:off x="2040566" y="3693488"/>
            <a:ext cx="1503402" cy="1254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ĐỘNG LỰC</a:t>
            </a:r>
            <a:b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br>
            <a:endPar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en-US" sz="20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hd_num</a:t>
            </a: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12" name="Rectangle 111">
            <a:extLst>
              <a:ext uri="{FF2B5EF4-FFF2-40B4-BE49-F238E27FC236}">
                <a16:creationId xmlns:a16="http://schemas.microsoft.com/office/drawing/2014/main" id="{BF0A061B-6230-4724-A692-4D1693DC15F4}"/>
              </a:ext>
            </a:extLst>
          </p:cNvPr>
          <p:cNvSpPr/>
          <p:nvPr/>
        </p:nvSpPr>
        <p:spPr>
          <a:xfrm>
            <a:off x="5606699" y="3693488"/>
            <a:ext cx="1503402" cy="1254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TÍNH CÁCH</a:t>
            </a:r>
          </a:p>
          <a:p>
            <a:pPr algn="ctr">
              <a:lnSpc>
                <a:spcPct val="110000"/>
              </a:lnSpc>
            </a:pPr>
            <a:endPar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algn="ctr">
              <a:lnSpc>
                <a:spcPct val="110000"/>
              </a:lnSpc>
            </a:pP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en-US" sz="20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pe_num</a:t>
            </a: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16" name="Rectangle 115">
            <a:extLst>
              <a:ext uri="{FF2B5EF4-FFF2-40B4-BE49-F238E27FC236}">
                <a16:creationId xmlns:a16="http://schemas.microsoft.com/office/drawing/2014/main" id="{9EB79758-84CB-47D3-92C0-02919BF18050}"/>
              </a:ext>
            </a:extLst>
          </p:cNvPr>
          <p:cNvSpPr/>
          <p:nvPr/>
        </p:nvSpPr>
        <p:spPr>
          <a:xfrm>
            <a:off x="3761599" y="5403505"/>
            <a:ext cx="1503402" cy="1254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RÈN LUYỆN</a:t>
            </a:r>
          </a:p>
          <a:p>
            <a:pPr algn="ctr">
              <a:lnSpc>
                <a:spcPct val="110000"/>
              </a:lnSpc>
            </a:pPr>
            <a:endPar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algn="ctr">
              <a:lnSpc>
                <a:spcPct val="110000"/>
              </a:lnSpc>
            </a:pP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en-US" sz="20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miss_num</a:t>
            </a: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endPar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7" name="Rectangle 116">
            <a:extLst>
              <a:ext uri="{FF2B5EF4-FFF2-40B4-BE49-F238E27FC236}">
                <a16:creationId xmlns:a16="http://schemas.microsoft.com/office/drawing/2014/main" id="{0EA566DD-E161-479F-B942-B71F9710DDE0}"/>
              </a:ext>
            </a:extLst>
          </p:cNvPr>
          <p:cNvSpPr/>
          <p:nvPr/>
        </p:nvSpPr>
        <p:spPr>
          <a:xfrm>
            <a:off x="3691694" y="7198195"/>
            <a:ext cx="1503402" cy="1254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THÁI ĐỘ</a:t>
            </a:r>
          </a:p>
          <a:p>
            <a:pPr algn="ctr">
              <a:lnSpc>
                <a:spcPct val="110000"/>
              </a:lnSpc>
            </a:pPr>
            <a:endPar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en-US" sz="20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att_num</a:t>
            </a: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18" name="Rectangle 117">
            <a:extLst>
              <a:ext uri="{FF2B5EF4-FFF2-40B4-BE49-F238E27FC236}">
                <a16:creationId xmlns:a16="http://schemas.microsoft.com/office/drawing/2014/main" id="{904BD564-CB07-4908-8CD4-8C1BBD906DAF}"/>
              </a:ext>
            </a:extLst>
          </p:cNvPr>
          <p:cNvSpPr/>
          <p:nvPr/>
        </p:nvSpPr>
        <p:spPr>
          <a:xfrm>
            <a:off x="5610785" y="7198195"/>
            <a:ext cx="1503402" cy="1254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NGÀY SINH</a:t>
            </a:r>
          </a:p>
          <a:p>
            <a:pPr algn="ctr">
              <a:lnSpc>
                <a:spcPct val="110000"/>
              </a:lnSpc>
            </a:pPr>
            <a:endParaRPr lang="en-US" sz="14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en-US" sz="2000" b="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bd_num</a:t>
            </a:r>
            <a:r>
              <a:rPr lang="en-US" sz="2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p:txBody>
      </p:sp>
      <p:pic>
        <p:nvPicPr>
          <p:cNvPr id="119" name="Picture 118">
            <a:extLst>
              <a:ext uri="{FF2B5EF4-FFF2-40B4-BE49-F238E27FC236}">
                <a16:creationId xmlns:a16="http://schemas.microsoft.com/office/drawing/2014/main" id="{B8B69ADA-076C-4740-ADDB-A324699173F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08732" y="-104059"/>
            <a:ext cx="1022263" cy="1117102"/>
          </a:xfrm>
          <a:prstGeom prst="rect">
            <a:avLst/>
          </a:prstGeom>
          <a:effectLst>
            <a:outerShdw blurRad="50800" dist="38100" dir="8100000" algn="tr" rotWithShape="0">
              <a:prstClr val="black">
                <a:alpha val="40000"/>
              </a:prstClr>
            </a:outerShdw>
          </a:effectLst>
        </p:spPr>
      </p:pic>
      <p:sp>
        <p:nvSpPr>
          <p:cNvPr id="78" name="Oval 77">
            <a:extLst>
              <a:ext uri="{FF2B5EF4-FFF2-40B4-BE49-F238E27FC236}">
                <a16:creationId xmlns:a16="http://schemas.microsoft.com/office/drawing/2014/main" id="{8094B924-EABF-46F9-B70E-2392FB31E0D6}"/>
              </a:ext>
            </a:extLst>
          </p:cNvPr>
          <p:cNvSpPr/>
          <p:nvPr/>
        </p:nvSpPr>
        <p:spPr>
          <a:xfrm>
            <a:off x="698070" y="3774150"/>
            <a:ext cx="1083928" cy="1083928"/>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8765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Group 168">
            <a:extLst>
              <a:ext uri="{FF2B5EF4-FFF2-40B4-BE49-F238E27FC236}">
                <a16:creationId xmlns:a16="http://schemas.microsoft.com/office/drawing/2014/main" id="{2850521E-D322-46DC-B05D-6861F9221C8C}"/>
              </a:ext>
            </a:extLst>
          </p:cNvPr>
          <p:cNvGrpSpPr/>
          <p:nvPr/>
        </p:nvGrpSpPr>
        <p:grpSpPr>
          <a:xfrm>
            <a:off x="4029716" y="7406785"/>
            <a:ext cx="1503254" cy="1503254"/>
            <a:chOff x="2070119" y="5163737"/>
            <a:chExt cx="575976" cy="562587"/>
          </a:xfrm>
        </p:grpSpPr>
        <p:sp>
          <p:nvSpPr>
            <p:cNvPr id="173" name="Rectangle 172">
              <a:extLst>
                <a:ext uri="{FF2B5EF4-FFF2-40B4-BE49-F238E27FC236}">
                  <a16:creationId xmlns:a16="http://schemas.microsoft.com/office/drawing/2014/main" id="{6C18D338-6C81-4961-A204-97D11CF3A62A}"/>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0753694A-5331-4B55-B80B-9475E426C115}"/>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C435D077-A70B-4F2D-BA97-DBF2496E94F2}"/>
              </a:ext>
            </a:extLst>
          </p:cNvPr>
          <p:cNvGrpSpPr/>
          <p:nvPr/>
        </p:nvGrpSpPr>
        <p:grpSpPr>
          <a:xfrm>
            <a:off x="619482" y="5604960"/>
            <a:ext cx="1554480" cy="1554480"/>
            <a:chOff x="5237611" y="4618685"/>
            <a:chExt cx="1410497" cy="1426464"/>
          </a:xfrm>
        </p:grpSpPr>
        <p:sp>
          <p:nvSpPr>
            <p:cNvPr id="263" name="Rectangle 262">
              <a:extLst>
                <a:ext uri="{FF2B5EF4-FFF2-40B4-BE49-F238E27FC236}">
                  <a16:creationId xmlns:a16="http://schemas.microsoft.com/office/drawing/2014/main" id="{4D91A5F1-BDD4-4364-AA1F-592D82C24068}"/>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64" name="Oval 263">
              <a:extLst>
                <a:ext uri="{FF2B5EF4-FFF2-40B4-BE49-F238E27FC236}">
                  <a16:creationId xmlns:a16="http://schemas.microsoft.com/office/drawing/2014/main" id="{D8B53420-8F57-43E8-AA0F-6259C64416F1}"/>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80DF3F84-F25F-403D-8B0F-41481350EE95}"/>
              </a:ext>
            </a:extLst>
          </p:cNvPr>
          <p:cNvSpPr txBox="1">
            <a:spLocks/>
          </p:cNvSpPr>
          <p:nvPr/>
        </p:nvSpPr>
        <p:spPr>
          <a:xfrm>
            <a:off x="358815" y="253094"/>
            <a:ext cx="6661170" cy="843124"/>
          </a:xfrm>
          <a:prstGeom prst="rect">
            <a:avLst/>
          </a:prstGeom>
        </p:spPr>
        <p:txBody>
          <a:bodyPr vert="horz" lIns="91440" tIns="45720" rIns="91440" bIns="45720" rtlCol="0" anchor="t">
            <a:norm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r>
              <a:rPr lang="en-US" sz="3600" dirty="0">
                <a:latin typeface="Tahoma" panose="020B0604030504040204" pitchFamily="34" charset="0"/>
                <a:ea typeface="Tahoma" panose="020B0604030504040204" pitchFamily="34" charset="0"/>
                <a:cs typeface="Tahoma" panose="020B0604030504040204" pitchFamily="34" charset="0"/>
              </a:rPr>
              <a:t>CHỈ SỐ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DỰ ĐOÁN</a:t>
            </a:r>
          </a:p>
        </p:txBody>
      </p:sp>
      <p:grpSp>
        <p:nvGrpSpPr>
          <p:cNvPr id="17" name="Group 16">
            <a:extLst>
              <a:ext uri="{FF2B5EF4-FFF2-40B4-BE49-F238E27FC236}">
                <a16:creationId xmlns:a16="http://schemas.microsoft.com/office/drawing/2014/main" id="{C8022708-4D6D-4F1D-A8EA-BA7856C24FC9}"/>
              </a:ext>
            </a:extLst>
          </p:cNvPr>
          <p:cNvGrpSpPr/>
          <p:nvPr/>
        </p:nvGrpSpPr>
        <p:grpSpPr>
          <a:xfrm>
            <a:off x="4342730" y="9491034"/>
            <a:ext cx="216643" cy="216643"/>
            <a:chOff x="1156235" y="5616146"/>
            <a:chExt cx="561685" cy="548163"/>
          </a:xfrm>
        </p:grpSpPr>
        <p:sp>
          <p:nvSpPr>
            <p:cNvPr id="16" name="Rectangle 15">
              <a:extLst>
                <a:ext uri="{FF2B5EF4-FFF2-40B4-BE49-F238E27FC236}">
                  <a16:creationId xmlns:a16="http://schemas.microsoft.com/office/drawing/2014/main" id="{DCBB4847-ED74-460C-9555-88730A0EAF0F}"/>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5DF64B0-1C02-4AC9-B2DF-3F6D77BDDF11}"/>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7615688-6975-4027-9A5B-85432B686218}"/>
              </a:ext>
            </a:extLst>
          </p:cNvPr>
          <p:cNvGrpSpPr/>
          <p:nvPr/>
        </p:nvGrpSpPr>
        <p:grpSpPr>
          <a:xfrm>
            <a:off x="584361" y="3892366"/>
            <a:ext cx="1554480" cy="1554480"/>
            <a:chOff x="2070119" y="5163737"/>
            <a:chExt cx="575976" cy="562587"/>
          </a:xfrm>
        </p:grpSpPr>
        <p:sp>
          <p:nvSpPr>
            <p:cNvPr id="76" name="Rectangle 75">
              <a:extLst>
                <a:ext uri="{FF2B5EF4-FFF2-40B4-BE49-F238E27FC236}">
                  <a16:creationId xmlns:a16="http://schemas.microsoft.com/office/drawing/2014/main" id="{674A0D5B-9DA9-4E8A-8670-BE851BBFB0EB}"/>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B010AA0-C900-40E5-ADE8-5E3DFA9E383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D5946BCF-A8A8-4A2D-9F40-10EECA5A66BC}"/>
              </a:ext>
            </a:extLst>
          </p:cNvPr>
          <p:cNvGrpSpPr/>
          <p:nvPr/>
        </p:nvGrpSpPr>
        <p:grpSpPr>
          <a:xfrm>
            <a:off x="5792969" y="7461997"/>
            <a:ext cx="192024" cy="190943"/>
            <a:chOff x="2070119" y="5163737"/>
            <a:chExt cx="575976" cy="562587"/>
          </a:xfrm>
        </p:grpSpPr>
        <p:sp>
          <p:nvSpPr>
            <p:cNvPr id="79" name="Rectangle 78">
              <a:extLst>
                <a:ext uri="{FF2B5EF4-FFF2-40B4-BE49-F238E27FC236}">
                  <a16:creationId xmlns:a16="http://schemas.microsoft.com/office/drawing/2014/main" id="{2C4AE225-B305-4EBE-83DE-0342047357A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1ECC289-4697-4C29-B2D6-71C28AB72C91}"/>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D02C2878-78EA-4B4A-BEB7-A2631F17AF3B}"/>
              </a:ext>
            </a:extLst>
          </p:cNvPr>
          <p:cNvGrpSpPr/>
          <p:nvPr/>
        </p:nvGrpSpPr>
        <p:grpSpPr>
          <a:xfrm>
            <a:off x="2306754" y="2159074"/>
            <a:ext cx="1554480" cy="1554480"/>
            <a:chOff x="2070119" y="5163737"/>
            <a:chExt cx="575976" cy="562587"/>
          </a:xfrm>
        </p:grpSpPr>
        <p:sp>
          <p:nvSpPr>
            <p:cNvPr id="84" name="Rectangle 83">
              <a:extLst>
                <a:ext uri="{FF2B5EF4-FFF2-40B4-BE49-F238E27FC236}">
                  <a16:creationId xmlns:a16="http://schemas.microsoft.com/office/drawing/2014/main" id="{B02D3B17-655B-4FDF-864D-BBC2AC10B551}"/>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A9F444B-56D4-4C5A-A92B-BDC2A1409A98}"/>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324A4B30-9084-4B8C-9FCB-A2627D056773}"/>
              </a:ext>
            </a:extLst>
          </p:cNvPr>
          <p:cNvGrpSpPr/>
          <p:nvPr/>
        </p:nvGrpSpPr>
        <p:grpSpPr>
          <a:xfrm>
            <a:off x="571049" y="2159074"/>
            <a:ext cx="1554480" cy="1554480"/>
            <a:chOff x="5237611" y="4618685"/>
            <a:chExt cx="1410497" cy="1426464"/>
          </a:xfrm>
        </p:grpSpPr>
        <p:sp>
          <p:nvSpPr>
            <p:cNvPr id="87" name="Rectangle 86">
              <a:extLst>
                <a:ext uri="{FF2B5EF4-FFF2-40B4-BE49-F238E27FC236}">
                  <a16:creationId xmlns:a16="http://schemas.microsoft.com/office/drawing/2014/main" id="{D138C799-A02B-4401-B8A4-877B819136D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482A7175-9928-4951-98E3-AA3D4E6CF1A9}"/>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E59759EE-CDCF-4FAD-AA6A-32061CBA6DAC}"/>
              </a:ext>
            </a:extLst>
          </p:cNvPr>
          <p:cNvSpPr txBox="1"/>
          <p:nvPr/>
        </p:nvSpPr>
        <p:spPr>
          <a:xfrm>
            <a:off x="954987" y="2940700"/>
            <a:ext cx="1960730" cy="461665"/>
          </a:xfrm>
          <a:prstGeom prst="rect">
            <a:avLst/>
          </a:prstGeom>
          <a:noFill/>
        </p:spPr>
        <p:txBody>
          <a:bodyPr wrap="none" rtlCol="0">
            <a:spAutoFit/>
          </a:bodyPr>
          <a:lstStyle/>
          <a:p>
            <a:r>
              <a:rPr lang="en-US" sz="2400" b="1" dirty="0"/>
              <a:t>{{py_num_1}}</a:t>
            </a:r>
          </a:p>
        </p:txBody>
      </p:sp>
      <p:sp>
        <p:nvSpPr>
          <p:cNvPr id="55" name="TextBox 54">
            <a:extLst>
              <a:ext uri="{FF2B5EF4-FFF2-40B4-BE49-F238E27FC236}">
                <a16:creationId xmlns:a16="http://schemas.microsoft.com/office/drawing/2014/main" id="{E5AF96A4-C13B-4954-A766-4A44AFA27A01}"/>
              </a:ext>
            </a:extLst>
          </p:cNvPr>
          <p:cNvSpPr txBox="1"/>
          <p:nvPr/>
        </p:nvSpPr>
        <p:spPr>
          <a:xfrm>
            <a:off x="815581" y="2324910"/>
            <a:ext cx="1059658" cy="461665"/>
          </a:xfrm>
          <a:prstGeom prst="rect">
            <a:avLst/>
          </a:prstGeom>
          <a:noFill/>
        </p:spPr>
        <p:txBody>
          <a:bodyPr wrap="squar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ĐỈNH CAO THỨ NHẤT</a:t>
            </a:r>
          </a:p>
        </p:txBody>
      </p:sp>
      <p:grpSp>
        <p:nvGrpSpPr>
          <p:cNvPr id="91" name="Group 90">
            <a:extLst>
              <a:ext uri="{FF2B5EF4-FFF2-40B4-BE49-F238E27FC236}">
                <a16:creationId xmlns:a16="http://schemas.microsoft.com/office/drawing/2014/main" id="{352F912B-F04F-4EE7-985B-D93542D11DDC}"/>
              </a:ext>
            </a:extLst>
          </p:cNvPr>
          <p:cNvGrpSpPr/>
          <p:nvPr/>
        </p:nvGrpSpPr>
        <p:grpSpPr>
          <a:xfrm>
            <a:off x="2375606" y="7406785"/>
            <a:ext cx="1554480" cy="1554480"/>
            <a:chOff x="5237611" y="4618685"/>
            <a:chExt cx="1410497" cy="1426464"/>
          </a:xfrm>
        </p:grpSpPr>
        <p:sp>
          <p:nvSpPr>
            <p:cNvPr id="92" name="Rectangle 91">
              <a:extLst>
                <a:ext uri="{FF2B5EF4-FFF2-40B4-BE49-F238E27FC236}">
                  <a16:creationId xmlns:a16="http://schemas.microsoft.com/office/drawing/2014/main" id="{045C7463-B5B9-40A6-9D84-4B8C0C914451}"/>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FDC8460-07D5-436B-A534-41BC468D0C84}"/>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98893466-42D5-4CFB-8776-CA97A7BA864A}"/>
              </a:ext>
            </a:extLst>
          </p:cNvPr>
          <p:cNvSpPr txBox="1"/>
          <p:nvPr/>
        </p:nvSpPr>
        <p:spPr>
          <a:xfrm>
            <a:off x="2496390" y="2291510"/>
            <a:ext cx="1247457" cy="461665"/>
          </a:xfrm>
          <a:prstGeom prst="rect">
            <a:avLst/>
          </a:prstGeom>
          <a:noFill/>
        </p:spPr>
        <p:txBody>
          <a:bodyPr wrap="non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THÁCH THỨC </a:t>
            </a:r>
          </a:p>
          <a:p>
            <a:pPr algn="ctr"/>
            <a:r>
              <a:rPr lang="en-US" sz="1200" b="1" dirty="0">
                <a:latin typeface="Tahoma" panose="020B0604030504040204" pitchFamily="34" charset="0"/>
                <a:ea typeface="Tahoma" panose="020B0604030504040204" pitchFamily="34" charset="0"/>
                <a:cs typeface="Tahoma" panose="020B0604030504040204" pitchFamily="34" charset="0"/>
              </a:rPr>
              <a:t>THỨ NHẤT</a:t>
            </a:r>
          </a:p>
        </p:txBody>
      </p:sp>
      <p:sp>
        <p:nvSpPr>
          <p:cNvPr id="96" name="TextBox 95">
            <a:extLst>
              <a:ext uri="{FF2B5EF4-FFF2-40B4-BE49-F238E27FC236}">
                <a16:creationId xmlns:a16="http://schemas.microsoft.com/office/drawing/2014/main" id="{0C2C9911-A6B8-47B7-BB15-A8A3DDA61FB9}"/>
              </a:ext>
            </a:extLst>
          </p:cNvPr>
          <p:cNvSpPr txBox="1"/>
          <p:nvPr/>
        </p:nvSpPr>
        <p:spPr>
          <a:xfrm>
            <a:off x="1180148" y="4681742"/>
            <a:ext cx="790569" cy="1569660"/>
          </a:xfrm>
          <a:prstGeom prst="rect">
            <a:avLst/>
          </a:prstGeom>
          <a:noFill/>
        </p:spPr>
        <p:txBody>
          <a:bodyPr wrap="square" rtlCol="0">
            <a:spAutoFit/>
          </a:bodyPr>
          <a:lstStyle/>
          <a:p>
            <a:r>
              <a:rPr lang="en-US" sz="2400" b="1" dirty="0"/>
              <a:t>{{py_num_2}}</a:t>
            </a:r>
          </a:p>
        </p:txBody>
      </p:sp>
      <p:grpSp>
        <p:nvGrpSpPr>
          <p:cNvPr id="98" name="Group 97">
            <a:extLst>
              <a:ext uri="{FF2B5EF4-FFF2-40B4-BE49-F238E27FC236}">
                <a16:creationId xmlns:a16="http://schemas.microsoft.com/office/drawing/2014/main" id="{BB7CE769-8DC5-4CDE-9BEC-64F50F9729B1}"/>
              </a:ext>
            </a:extLst>
          </p:cNvPr>
          <p:cNvGrpSpPr/>
          <p:nvPr/>
        </p:nvGrpSpPr>
        <p:grpSpPr>
          <a:xfrm>
            <a:off x="3978490" y="3866449"/>
            <a:ext cx="1554480" cy="1554480"/>
            <a:chOff x="1156235" y="5616146"/>
            <a:chExt cx="561685" cy="548163"/>
          </a:xfrm>
        </p:grpSpPr>
        <p:sp>
          <p:nvSpPr>
            <p:cNvPr id="99" name="Rectangle 98">
              <a:extLst>
                <a:ext uri="{FF2B5EF4-FFF2-40B4-BE49-F238E27FC236}">
                  <a16:creationId xmlns:a16="http://schemas.microsoft.com/office/drawing/2014/main" id="{0A6A5698-40D5-48D4-802C-C461090E9C4B}"/>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8929B6D-CF07-4A8A-B1F4-46EB97F02357}"/>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C0F33583-4787-468F-8777-ACDAA9DD1D42}"/>
              </a:ext>
            </a:extLst>
          </p:cNvPr>
          <p:cNvGrpSpPr/>
          <p:nvPr/>
        </p:nvGrpSpPr>
        <p:grpSpPr>
          <a:xfrm>
            <a:off x="2348657" y="5604960"/>
            <a:ext cx="1554480" cy="1554480"/>
            <a:chOff x="5237611" y="4618685"/>
            <a:chExt cx="1410497" cy="1426464"/>
          </a:xfrm>
        </p:grpSpPr>
        <p:sp>
          <p:nvSpPr>
            <p:cNvPr id="108" name="Rectangle 107">
              <a:extLst>
                <a:ext uri="{FF2B5EF4-FFF2-40B4-BE49-F238E27FC236}">
                  <a16:creationId xmlns:a16="http://schemas.microsoft.com/office/drawing/2014/main" id="{32263FC2-8DF7-4E1E-971A-C25C75287637}"/>
                </a:ext>
              </a:extLst>
            </p:cNvPr>
            <p:cNvSpPr/>
            <p:nvPr/>
          </p:nvSpPr>
          <p:spPr>
            <a:xfrm>
              <a:off x="5260557" y="4628210"/>
              <a:ext cx="1363904" cy="141049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8F4119E-D74B-4A34-B691-824CE4D9D1B2}"/>
                </a:ext>
              </a:extLst>
            </p:cNvPr>
            <p:cNvSpPr/>
            <p:nvPr/>
          </p:nvSpPr>
          <p:spPr>
            <a:xfrm>
              <a:off x="5237611" y="4618685"/>
              <a:ext cx="1410497" cy="14264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53705F5C-C5F1-4FD5-9FC0-5C268522391C}"/>
              </a:ext>
            </a:extLst>
          </p:cNvPr>
          <p:cNvGrpSpPr/>
          <p:nvPr/>
        </p:nvGrpSpPr>
        <p:grpSpPr>
          <a:xfrm>
            <a:off x="5627107" y="5060160"/>
            <a:ext cx="374743" cy="374743"/>
            <a:chOff x="1156235" y="5616146"/>
            <a:chExt cx="561685" cy="548163"/>
          </a:xfrm>
        </p:grpSpPr>
        <p:sp>
          <p:nvSpPr>
            <p:cNvPr id="138" name="Rectangle 137">
              <a:extLst>
                <a:ext uri="{FF2B5EF4-FFF2-40B4-BE49-F238E27FC236}">
                  <a16:creationId xmlns:a16="http://schemas.microsoft.com/office/drawing/2014/main" id="{E4E5902B-92F9-4106-8687-074976383527}"/>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539791AB-E6C0-4E8B-BDF5-750A596D029F}"/>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A5D42E3-F20B-4917-8C16-1D004113F6FD}"/>
              </a:ext>
            </a:extLst>
          </p:cNvPr>
          <p:cNvGrpSpPr/>
          <p:nvPr/>
        </p:nvGrpSpPr>
        <p:grpSpPr>
          <a:xfrm>
            <a:off x="4153432" y="9101919"/>
            <a:ext cx="216642" cy="216642"/>
            <a:chOff x="2070119" y="5163737"/>
            <a:chExt cx="575976" cy="562587"/>
          </a:xfrm>
        </p:grpSpPr>
        <p:sp>
          <p:nvSpPr>
            <p:cNvPr id="171" name="Rectangle 170">
              <a:extLst>
                <a:ext uri="{FF2B5EF4-FFF2-40B4-BE49-F238E27FC236}">
                  <a16:creationId xmlns:a16="http://schemas.microsoft.com/office/drawing/2014/main" id="{8860C12A-052B-43D1-B76D-4324395AD873}"/>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6FB6944-FE08-48AE-AB52-D1B27C2B6AC0}"/>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D82394D5-C667-4E5A-81C0-A1C10DD91360}"/>
              </a:ext>
            </a:extLst>
          </p:cNvPr>
          <p:cNvGrpSpPr/>
          <p:nvPr/>
        </p:nvGrpSpPr>
        <p:grpSpPr>
          <a:xfrm>
            <a:off x="1853489" y="9147897"/>
            <a:ext cx="274320" cy="274320"/>
            <a:chOff x="1156235" y="5616146"/>
            <a:chExt cx="561685" cy="548163"/>
          </a:xfrm>
        </p:grpSpPr>
        <p:sp>
          <p:nvSpPr>
            <p:cNvPr id="219" name="Rectangle 218">
              <a:extLst>
                <a:ext uri="{FF2B5EF4-FFF2-40B4-BE49-F238E27FC236}">
                  <a16:creationId xmlns:a16="http://schemas.microsoft.com/office/drawing/2014/main" id="{7F5B7B5B-4219-403E-9C85-26AD3751A41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F57533E0-FAB1-4CEA-96AC-96A52641A0C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F4065968-C218-4294-8482-8430CAE30EE0}"/>
              </a:ext>
            </a:extLst>
          </p:cNvPr>
          <p:cNvSpPr/>
          <p:nvPr/>
        </p:nvSpPr>
        <p:spPr>
          <a:xfrm>
            <a:off x="2554627" y="4106913"/>
            <a:ext cx="1111119" cy="1111119"/>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153E583B-3373-4A9F-9864-91DAAE4FCB30}"/>
              </a:ext>
            </a:extLst>
          </p:cNvPr>
          <p:cNvGrpSpPr/>
          <p:nvPr/>
        </p:nvGrpSpPr>
        <p:grpSpPr>
          <a:xfrm>
            <a:off x="619482" y="7424669"/>
            <a:ext cx="1554480" cy="1554480"/>
            <a:chOff x="2070119" y="5163737"/>
            <a:chExt cx="575976" cy="562587"/>
          </a:xfrm>
        </p:grpSpPr>
        <p:sp>
          <p:nvSpPr>
            <p:cNvPr id="269" name="Rectangle 268">
              <a:extLst>
                <a:ext uri="{FF2B5EF4-FFF2-40B4-BE49-F238E27FC236}">
                  <a16:creationId xmlns:a16="http://schemas.microsoft.com/office/drawing/2014/main" id="{9F640581-C384-40DE-B962-808D68DF8B35}"/>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DE11B1B-BDB3-4706-A3DF-4FA0B7BDDA86}"/>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1" name="Oval 270">
            <a:extLst>
              <a:ext uri="{FF2B5EF4-FFF2-40B4-BE49-F238E27FC236}">
                <a16:creationId xmlns:a16="http://schemas.microsoft.com/office/drawing/2014/main" id="{3BC9B802-B834-44A6-AF86-6192A2947E01}"/>
              </a:ext>
            </a:extLst>
          </p:cNvPr>
          <p:cNvSpPr/>
          <p:nvPr/>
        </p:nvSpPr>
        <p:spPr>
          <a:xfrm>
            <a:off x="4290695" y="5888249"/>
            <a:ext cx="1001048" cy="10010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3C50F511-FAF7-44BB-B9E0-8748E63036A9}"/>
              </a:ext>
            </a:extLst>
          </p:cNvPr>
          <p:cNvSpPr txBox="1"/>
          <p:nvPr/>
        </p:nvSpPr>
        <p:spPr>
          <a:xfrm>
            <a:off x="831772" y="4013391"/>
            <a:ext cx="1059658" cy="461665"/>
          </a:xfrm>
          <a:prstGeom prst="rect">
            <a:avLst/>
          </a:prstGeom>
          <a:noFill/>
        </p:spPr>
        <p:txBody>
          <a:bodyPr wrap="squar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ĐỈNH CAO THỨ HAI</a:t>
            </a:r>
          </a:p>
        </p:txBody>
      </p:sp>
      <p:sp>
        <p:nvSpPr>
          <p:cNvPr id="166" name="TextBox 165">
            <a:extLst>
              <a:ext uri="{FF2B5EF4-FFF2-40B4-BE49-F238E27FC236}">
                <a16:creationId xmlns:a16="http://schemas.microsoft.com/office/drawing/2014/main" id="{E18FA56C-8A5C-428A-8F69-9D061119D595}"/>
              </a:ext>
            </a:extLst>
          </p:cNvPr>
          <p:cNvSpPr txBox="1"/>
          <p:nvPr/>
        </p:nvSpPr>
        <p:spPr>
          <a:xfrm>
            <a:off x="2835782" y="2946016"/>
            <a:ext cx="1930337" cy="461665"/>
          </a:xfrm>
          <a:prstGeom prst="rect">
            <a:avLst/>
          </a:prstGeom>
          <a:noFill/>
        </p:spPr>
        <p:txBody>
          <a:bodyPr wrap="none" rtlCol="0">
            <a:spAutoFit/>
          </a:bodyPr>
          <a:lstStyle/>
          <a:p>
            <a:r>
              <a:rPr lang="en-US" sz="2400" b="1" dirty="0"/>
              <a:t>{{cll_num_1}}</a:t>
            </a:r>
          </a:p>
        </p:txBody>
      </p:sp>
      <p:sp>
        <p:nvSpPr>
          <p:cNvPr id="167" name="TextBox 166">
            <a:extLst>
              <a:ext uri="{FF2B5EF4-FFF2-40B4-BE49-F238E27FC236}">
                <a16:creationId xmlns:a16="http://schemas.microsoft.com/office/drawing/2014/main" id="{7FD65114-3866-435E-9190-0E64B72981A4}"/>
              </a:ext>
            </a:extLst>
          </p:cNvPr>
          <p:cNvSpPr txBox="1"/>
          <p:nvPr/>
        </p:nvSpPr>
        <p:spPr>
          <a:xfrm>
            <a:off x="4171427" y="4020534"/>
            <a:ext cx="1247457" cy="461665"/>
          </a:xfrm>
          <a:prstGeom prst="rect">
            <a:avLst/>
          </a:prstGeom>
          <a:noFill/>
        </p:spPr>
        <p:txBody>
          <a:bodyPr wrap="non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THÁCH THỨC </a:t>
            </a:r>
          </a:p>
          <a:p>
            <a:pPr algn="ctr"/>
            <a:r>
              <a:rPr lang="en-US" sz="1200" b="1" dirty="0">
                <a:latin typeface="Tahoma" panose="020B0604030504040204" pitchFamily="34" charset="0"/>
                <a:ea typeface="Tahoma" panose="020B0604030504040204" pitchFamily="34" charset="0"/>
                <a:cs typeface="Tahoma" panose="020B0604030504040204" pitchFamily="34" charset="0"/>
              </a:rPr>
              <a:t>THỨ HAI</a:t>
            </a:r>
          </a:p>
        </p:txBody>
      </p:sp>
      <p:sp>
        <p:nvSpPr>
          <p:cNvPr id="175" name="TextBox 174">
            <a:extLst>
              <a:ext uri="{FF2B5EF4-FFF2-40B4-BE49-F238E27FC236}">
                <a16:creationId xmlns:a16="http://schemas.microsoft.com/office/drawing/2014/main" id="{C603AA87-908B-47E4-B35E-BE78D43B1ED1}"/>
              </a:ext>
            </a:extLst>
          </p:cNvPr>
          <p:cNvSpPr txBox="1"/>
          <p:nvPr/>
        </p:nvSpPr>
        <p:spPr>
          <a:xfrm>
            <a:off x="831772" y="5754699"/>
            <a:ext cx="1059658" cy="461665"/>
          </a:xfrm>
          <a:prstGeom prst="rect">
            <a:avLst/>
          </a:prstGeom>
          <a:noFill/>
        </p:spPr>
        <p:txBody>
          <a:bodyPr wrap="squar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ĐỈNH CAO THỨ BA</a:t>
            </a:r>
          </a:p>
        </p:txBody>
      </p:sp>
      <p:sp>
        <p:nvSpPr>
          <p:cNvPr id="185" name="TextBox 184">
            <a:extLst>
              <a:ext uri="{FF2B5EF4-FFF2-40B4-BE49-F238E27FC236}">
                <a16:creationId xmlns:a16="http://schemas.microsoft.com/office/drawing/2014/main" id="{0387C49F-3046-4F79-A6A5-3094780A054D}"/>
              </a:ext>
            </a:extLst>
          </p:cNvPr>
          <p:cNvSpPr txBox="1"/>
          <p:nvPr/>
        </p:nvSpPr>
        <p:spPr>
          <a:xfrm>
            <a:off x="2533968" y="5738913"/>
            <a:ext cx="1247457" cy="461665"/>
          </a:xfrm>
          <a:prstGeom prst="rect">
            <a:avLst/>
          </a:prstGeom>
          <a:noFill/>
        </p:spPr>
        <p:txBody>
          <a:bodyPr wrap="non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THÁCH THỨC </a:t>
            </a:r>
          </a:p>
          <a:p>
            <a:pPr algn="ctr"/>
            <a:r>
              <a:rPr lang="en-US" sz="1200" b="1" dirty="0">
                <a:latin typeface="Tahoma" panose="020B0604030504040204" pitchFamily="34" charset="0"/>
                <a:ea typeface="Tahoma" panose="020B0604030504040204" pitchFamily="34" charset="0"/>
                <a:cs typeface="Tahoma" panose="020B0604030504040204" pitchFamily="34" charset="0"/>
              </a:rPr>
              <a:t>THỨ BA</a:t>
            </a:r>
          </a:p>
        </p:txBody>
      </p:sp>
      <p:sp>
        <p:nvSpPr>
          <p:cNvPr id="186" name="TextBox 185">
            <a:extLst>
              <a:ext uri="{FF2B5EF4-FFF2-40B4-BE49-F238E27FC236}">
                <a16:creationId xmlns:a16="http://schemas.microsoft.com/office/drawing/2014/main" id="{C781654B-54DC-4C0E-9252-C5541E6C3E3A}"/>
              </a:ext>
            </a:extLst>
          </p:cNvPr>
          <p:cNvSpPr txBox="1"/>
          <p:nvPr/>
        </p:nvSpPr>
        <p:spPr>
          <a:xfrm>
            <a:off x="1180148" y="6339530"/>
            <a:ext cx="790569" cy="1569660"/>
          </a:xfrm>
          <a:prstGeom prst="rect">
            <a:avLst/>
          </a:prstGeom>
          <a:noFill/>
        </p:spPr>
        <p:txBody>
          <a:bodyPr wrap="square" rtlCol="0">
            <a:spAutoFit/>
          </a:bodyPr>
          <a:lstStyle/>
          <a:p>
            <a:r>
              <a:rPr lang="en-US" sz="2400" b="1" dirty="0"/>
              <a:t>{{py_num_3}}</a:t>
            </a:r>
          </a:p>
        </p:txBody>
      </p:sp>
      <p:sp>
        <p:nvSpPr>
          <p:cNvPr id="187" name="TextBox 186">
            <a:extLst>
              <a:ext uri="{FF2B5EF4-FFF2-40B4-BE49-F238E27FC236}">
                <a16:creationId xmlns:a16="http://schemas.microsoft.com/office/drawing/2014/main" id="{93D7DA11-737F-4F3C-B306-CC7ABAA7A789}"/>
              </a:ext>
            </a:extLst>
          </p:cNvPr>
          <p:cNvSpPr txBox="1"/>
          <p:nvPr/>
        </p:nvSpPr>
        <p:spPr>
          <a:xfrm>
            <a:off x="1084324" y="8191160"/>
            <a:ext cx="790569" cy="1569660"/>
          </a:xfrm>
          <a:prstGeom prst="rect">
            <a:avLst/>
          </a:prstGeom>
          <a:noFill/>
        </p:spPr>
        <p:txBody>
          <a:bodyPr wrap="square" rtlCol="0">
            <a:spAutoFit/>
          </a:bodyPr>
          <a:lstStyle/>
          <a:p>
            <a:r>
              <a:rPr lang="en-US" sz="2400" b="1" dirty="0"/>
              <a:t>{{py_num_4}}</a:t>
            </a:r>
          </a:p>
        </p:txBody>
      </p:sp>
      <p:sp>
        <p:nvSpPr>
          <p:cNvPr id="188" name="TextBox 187">
            <a:extLst>
              <a:ext uri="{FF2B5EF4-FFF2-40B4-BE49-F238E27FC236}">
                <a16:creationId xmlns:a16="http://schemas.microsoft.com/office/drawing/2014/main" id="{AEC84D5E-A67B-4A83-B929-9C4CEEA5E163}"/>
              </a:ext>
            </a:extLst>
          </p:cNvPr>
          <p:cNvSpPr txBox="1"/>
          <p:nvPr/>
        </p:nvSpPr>
        <p:spPr>
          <a:xfrm>
            <a:off x="875694" y="7585193"/>
            <a:ext cx="1059658" cy="461665"/>
          </a:xfrm>
          <a:prstGeom prst="rect">
            <a:avLst/>
          </a:prstGeom>
          <a:noFill/>
        </p:spPr>
        <p:txBody>
          <a:bodyPr wrap="squar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ĐỈNH CAO THỨ TƯ</a:t>
            </a:r>
          </a:p>
        </p:txBody>
      </p:sp>
      <p:sp>
        <p:nvSpPr>
          <p:cNvPr id="189" name="TextBox 188">
            <a:extLst>
              <a:ext uri="{FF2B5EF4-FFF2-40B4-BE49-F238E27FC236}">
                <a16:creationId xmlns:a16="http://schemas.microsoft.com/office/drawing/2014/main" id="{09DCFD51-AACB-4B4A-9A85-00E56486F8F4}"/>
              </a:ext>
            </a:extLst>
          </p:cNvPr>
          <p:cNvSpPr txBox="1"/>
          <p:nvPr/>
        </p:nvSpPr>
        <p:spPr>
          <a:xfrm>
            <a:off x="2904634" y="8168981"/>
            <a:ext cx="1930337" cy="461665"/>
          </a:xfrm>
          <a:prstGeom prst="rect">
            <a:avLst/>
          </a:prstGeom>
          <a:noFill/>
        </p:spPr>
        <p:txBody>
          <a:bodyPr wrap="none" rtlCol="0">
            <a:spAutoFit/>
          </a:bodyPr>
          <a:lstStyle/>
          <a:p>
            <a:r>
              <a:rPr lang="en-US" sz="2400" b="1" dirty="0"/>
              <a:t>{{cll_num_4}}</a:t>
            </a:r>
          </a:p>
        </p:txBody>
      </p:sp>
      <p:sp>
        <p:nvSpPr>
          <p:cNvPr id="190" name="TextBox 189">
            <a:extLst>
              <a:ext uri="{FF2B5EF4-FFF2-40B4-BE49-F238E27FC236}">
                <a16:creationId xmlns:a16="http://schemas.microsoft.com/office/drawing/2014/main" id="{CA6BCC3C-AA67-4F82-AB31-76F498B9E5E9}"/>
              </a:ext>
            </a:extLst>
          </p:cNvPr>
          <p:cNvSpPr txBox="1"/>
          <p:nvPr/>
        </p:nvSpPr>
        <p:spPr>
          <a:xfrm>
            <a:off x="2528729" y="7583643"/>
            <a:ext cx="1247457" cy="461665"/>
          </a:xfrm>
          <a:prstGeom prst="rect">
            <a:avLst/>
          </a:prstGeom>
          <a:noFill/>
        </p:spPr>
        <p:txBody>
          <a:bodyPr wrap="none" rtlCol="0">
            <a:spAutoFit/>
          </a:bodyPr>
          <a:lstStyle/>
          <a:p>
            <a:pPr algn="ctr"/>
            <a:r>
              <a:rPr lang="en-US" sz="1200" b="1" dirty="0">
                <a:latin typeface="Tahoma" panose="020B0604030504040204" pitchFamily="34" charset="0"/>
                <a:ea typeface="Tahoma" panose="020B0604030504040204" pitchFamily="34" charset="0"/>
                <a:cs typeface="Tahoma" panose="020B0604030504040204" pitchFamily="34" charset="0"/>
              </a:rPr>
              <a:t>THÁCH THỨC </a:t>
            </a:r>
          </a:p>
          <a:p>
            <a:pPr algn="ctr"/>
            <a:r>
              <a:rPr lang="en-US" sz="1200" b="1" dirty="0">
                <a:latin typeface="Tahoma" panose="020B0604030504040204" pitchFamily="34" charset="0"/>
                <a:ea typeface="Tahoma" panose="020B0604030504040204" pitchFamily="34" charset="0"/>
                <a:cs typeface="Tahoma" panose="020B0604030504040204" pitchFamily="34" charset="0"/>
              </a:rPr>
              <a:t>THỨ TƯ</a:t>
            </a:r>
          </a:p>
        </p:txBody>
      </p:sp>
      <p:grpSp>
        <p:nvGrpSpPr>
          <p:cNvPr id="195" name="Group 194">
            <a:extLst>
              <a:ext uri="{FF2B5EF4-FFF2-40B4-BE49-F238E27FC236}">
                <a16:creationId xmlns:a16="http://schemas.microsoft.com/office/drawing/2014/main" id="{FE16FDE5-8420-4A50-B900-50AF8D04E334}"/>
              </a:ext>
            </a:extLst>
          </p:cNvPr>
          <p:cNvGrpSpPr/>
          <p:nvPr/>
        </p:nvGrpSpPr>
        <p:grpSpPr>
          <a:xfrm>
            <a:off x="5718467" y="2212868"/>
            <a:ext cx="192024" cy="190943"/>
            <a:chOff x="2070119" y="5163737"/>
            <a:chExt cx="575976" cy="562587"/>
          </a:xfrm>
        </p:grpSpPr>
        <p:sp>
          <p:nvSpPr>
            <p:cNvPr id="196" name="Rectangle 195">
              <a:extLst>
                <a:ext uri="{FF2B5EF4-FFF2-40B4-BE49-F238E27FC236}">
                  <a16:creationId xmlns:a16="http://schemas.microsoft.com/office/drawing/2014/main" id="{3F84F793-A1E9-4F6E-8D64-889655A7C286}"/>
                </a:ext>
              </a:extLst>
            </p:cNvPr>
            <p:cNvSpPr/>
            <p:nvPr/>
          </p:nvSpPr>
          <p:spPr>
            <a:xfrm>
              <a:off x="2080831" y="5163737"/>
              <a:ext cx="561074" cy="56107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D24542B8-35A4-427D-AD41-64E7047D699A}"/>
                </a:ext>
              </a:extLst>
            </p:cNvPr>
            <p:cNvSpPr/>
            <p:nvPr/>
          </p:nvSpPr>
          <p:spPr>
            <a:xfrm>
              <a:off x="2070119" y="5163737"/>
              <a:ext cx="575976" cy="5625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a:extLst>
              <a:ext uri="{FF2B5EF4-FFF2-40B4-BE49-F238E27FC236}">
                <a16:creationId xmlns:a16="http://schemas.microsoft.com/office/drawing/2014/main" id="{F1B50FC3-D46C-415D-B3A5-D55D751BB882}"/>
              </a:ext>
            </a:extLst>
          </p:cNvPr>
          <p:cNvGrpSpPr/>
          <p:nvPr/>
        </p:nvGrpSpPr>
        <p:grpSpPr>
          <a:xfrm>
            <a:off x="5947357" y="2512891"/>
            <a:ext cx="378215" cy="378215"/>
            <a:chOff x="1156235" y="5616146"/>
            <a:chExt cx="561685" cy="548163"/>
          </a:xfrm>
        </p:grpSpPr>
        <p:sp>
          <p:nvSpPr>
            <p:cNvPr id="199" name="Rectangle 198">
              <a:extLst>
                <a:ext uri="{FF2B5EF4-FFF2-40B4-BE49-F238E27FC236}">
                  <a16:creationId xmlns:a16="http://schemas.microsoft.com/office/drawing/2014/main" id="{D8F6EA31-17FC-48D4-AB51-A8757FA602AC}"/>
                </a:ext>
              </a:extLst>
            </p:cNvPr>
            <p:cNvSpPr/>
            <p:nvPr/>
          </p:nvSpPr>
          <p:spPr>
            <a:xfrm>
              <a:off x="1164077" y="5621178"/>
              <a:ext cx="543131" cy="54313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14C4FF51-7A05-4942-A2AC-518CE69935B2}"/>
                </a:ext>
              </a:extLst>
            </p:cNvPr>
            <p:cNvSpPr/>
            <p:nvPr/>
          </p:nvSpPr>
          <p:spPr>
            <a:xfrm>
              <a:off x="1156235" y="5616146"/>
              <a:ext cx="561685" cy="543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TextBox 203">
            <a:extLst>
              <a:ext uri="{FF2B5EF4-FFF2-40B4-BE49-F238E27FC236}">
                <a16:creationId xmlns:a16="http://schemas.microsoft.com/office/drawing/2014/main" id="{AF042D26-58E0-432F-8ADD-B4698E6F374A}"/>
              </a:ext>
            </a:extLst>
          </p:cNvPr>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6</a:t>
            </a:r>
          </a:p>
        </p:txBody>
      </p:sp>
      <p:sp>
        <p:nvSpPr>
          <p:cNvPr id="90" name="Rectangle 89">
            <a:extLst>
              <a:ext uri="{FF2B5EF4-FFF2-40B4-BE49-F238E27FC236}">
                <a16:creationId xmlns:a16="http://schemas.microsoft.com/office/drawing/2014/main" id="{428BD504-F700-4036-9CEA-8449B7E72150}"/>
              </a:ext>
            </a:extLst>
          </p:cNvPr>
          <p:cNvSpPr/>
          <p:nvPr/>
        </p:nvSpPr>
        <p:spPr>
          <a:xfrm>
            <a:off x="5605087" y="-12750"/>
            <a:ext cx="1991599"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94D50AE3-9676-4A32-898F-36D832D7989F}"/>
              </a:ext>
            </a:extLst>
          </p:cNvPr>
          <p:cNvSpPr/>
          <p:nvPr/>
        </p:nvSpPr>
        <p:spPr>
          <a:xfrm>
            <a:off x="4255206" y="2450600"/>
            <a:ext cx="1001048" cy="10010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10B869EA-F63B-4EA0-A8A2-EDF141C7C45B}"/>
              </a:ext>
            </a:extLst>
          </p:cNvPr>
          <p:cNvSpPr txBox="1"/>
          <p:nvPr/>
        </p:nvSpPr>
        <p:spPr>
          <a:xfrm>
            <a:off x="4255206" y="4674884"/>
            <a:ext cx="1930337" cy="461665"/>
          </a:xfrm>
          <a:prstGeom prst="rect">
            <a:avLst/>
          </a:prstGeom>
          <a:noFill/>
        </p:spPr>
        <p:txBody>
          <a:bodyPr wrap="none" rtlCol="0">
            <a:spAutoFit/>
          </a:bodyPr>
          <a:lstStyle/>
          <a:p>
            <a:r>
              <a:rPr lang="en-US" sz="2400" b="1" dirty="0"/>
              <a:t>{{cll_num_2}}</a:t>
            </a:r>
          </a:p>
        </p:txBody>
      </p:sp>
      <p:sp>
        <p:nvSpPr>
          <p:cNvPr id="94" name="TextBox 93">
            <a:extLst>
              <a:ext uri="{FF2B5EF4-FFF2-40B4-BE49-F238E27FC236}">
                <a16:creationId xmlns:a16="http://schemas.microsoft.com/office/drawing/2014/main" id="{829C092B-8380-47AF-9676-A22F5BD73BA7}"/>
              </a:ext>
            </a:extLst>
          </p:cNvPr>
          <p:cNvSpPr txBox="1"/>
          <p:nvPr/>
        </p:nvSpPr>
        <p:spPr>
          <a:xfrm>
            <a:off x="2730314" y="6313633"/>
            <a:ext cx="790569" cy="1569660"/>
          </a:xfrm>
          <a:prstGeom prst="rect">
            <a:avLst/>
          </a:prstGeom>
          <a:noFill/>
        </p:spPr>
        <p:txBody>
          <a:bodyPr wrap="square" rtlCol="0">
            <a:spAutoFit/>
          </a:bodyPr>
          <a:lstStyle/>
          <a:p>
            <a:r>
              <a:rPr lang="en-US" sz="2400" b="1" dirty="0"/>
              <a:t>{{cll_num_3}}</a:t>
            </a:r>
          </a:p>
        </p:txBody>
      </p:sp>
      <p:pic>
        <p:nvPicPr>
          <p:cNvPr id="72" name="Picture 71">
            <a:extLst>
              <a:ext uri="{FF2B5EF4-FFF2-40B4-BE49-F238E27FC236}">
                <a16:creationId xmlns:a16="http://schemas.microsoft.com/office/drawing/2014/main" id="{8A79C288-F8D1-4209-9FFF-85D97FBE2AF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31215" y="-118678"/>
            <a:ext cx="1022263" cy="1117102"/>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548162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12011" y="-5130"/>
            <a:ext cx="2346575"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735352" y="-88819"/>
            <a:ext cx="1022263" cy="1117102"/>
          </a:xfrm>
          <a:prstGeom prst="rect">
            <a:avLst/>
          </a:prstGeom>
          <a:effectLst>
            <a:outerShdw blurRad="50800" dist="38100" dir="8100000" algn="tr"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5876" y="5088024"/>
            <a:ext cx="3438823" cy="3434906"/>
          </a:xfrm>
          <a:prstGeom prst="rect">
            <a:avLst/>
          </a:prstGeom>
        </p:spPr>
      </p:pic>
      <p:sp>
        <p:nvSpPr>
          <p:cNvPr id="2" name="Title 1">
            <a:extLst>
              <a:ext uri="{FF2B5EF4-FFF2-40B4-BE49-F238E27FC236}">
                <a16:creationId xmlns:a16="http://schemas.microsoft.com/office/drawing/2014/main" id="{9ED72576-406C-4C3E-AD19-BAE23AC0C36B}"/>
              </a:ext>
            </a:extLst>
          </p:cNvPr>
          <p:cNvSpPr>
            <a:spLocks noGrp="1"/>
          </p:cNvSpPr>
          <p:nvPr>
            <p:ph type="title"/>
          </p:nvPr>
        </p:nvSpPr>
        <p:spPr>
          <a:xfrm>
            <a:off x="346839" y="263139"/>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ĐƯỜNG ĐỜI</a:t>
            </a:r>
          </a:p>
        </p:txBody>
      </p:sp>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40424" y="1340686"/>
            <a:ext cx="6754761" cy="895715"/>
          </a:xfrm>
          <a:solidFill>
            <a:schemeClr val="accent2">
              <a:lumMod val="20000"/>
              <a:lumOff val="80000"/>
            </a:schemeClr>
          </a:solidFill>
        </p:spPr>
        <p:txBody>
          <a:bodyPr anchor="t">
            <a:noAutofit/>
          </a:bodyPr>
          <a:lstStyle/>
          <a:p>
            <a:pPr marL="0" indent="0">
              <a:lnSpc>
                <a:spcPct val="150000"/>
              </a:lnSpc>
              <a:spcBef>
                <a:spcPts val="0"/>
              </a:spcBef>
              <a:buNone/>
            </a:pP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Chỉ số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đường</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đời</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mang</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ý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nghĩa</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hành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trình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mà 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cần</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trải qua trong cuộc đời này. Nó cho bạn </a:t>
            </a:r>
            <a:r>
              <a:rPr lang="en-US" sz="10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hình</a:t>
            </a:r>
            <a:r>
              <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dung</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bức</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tranh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tổng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quan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về</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những trải nghiệm và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bài</a:t>
            </a:r>
            <a:r>
              <a:rPr lang="vi-VN"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học sau những trải nghiệm đó.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Chỉ</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số</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này</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giúp</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nhận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biết</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điểm</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mạnh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và</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điểm</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cần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rèn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luyện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cũng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như</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định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hướng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môi</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trường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tối</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ưu</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để</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bạn</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phát</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huy</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năng</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lực</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của</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000" b="0" i="0" dirty="0" err="1">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mình</a:t>
            </a:r>
            <a:r>
              <a:rPr lang="en-US" sz="1000" b="0" i="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a:t>
            </a:r>
            <a:endParaRPr lang="en-US" sz="10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7</a:t>
            </a:r>
          </a:p>
        </p:txBody>
      </p:sp>
      <p:sp>
        <p:nvSpPr>
          <p:cNvPr id="15" name="Title 1">
            <a:extLst>
              <a:ext uri="{FF2B5EF4-FFF2-40B4-BE49-F238E27FC236}">
                <a16:creationId xmlns:a16="http://schemas.microsoft.com/office/drawing/2014/main" id="{9ED72576-406C-4C3E-AD19-BAE23AC0C36B}"/>
              </a:ext>
            </a:extLst>
          </p:cNvPr>
          <p:cNvSpPr txBox="1">
            <a:spLocks/>
          </p:cNvSpPr>
          <p:nvPr/>
        </p:nvSpPr>
        <p:spPr>
          <a:xfrm>
            <a:off x="4910545" y="308977"/>
            <a:ext cx="640080" cy="457200"/>
          </a:xfrm>
          <a:prstGeom prst="rect">
            <a:avLst/>
          </a:prstGeom>
        </p:spPr>
        <p:txBody>
          <a:bodyPr vert="horz" lIns="91440" tIns="45720" rIns="91440" bIns="45720" rtlCol="0" anchor="ctr">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24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2400" b="1" dirty="0" err="1">
                <a:solidFill>
                  <a:srgbClr val="FF6600"/>
                </a:solidFill>
                <a:latin typeface="Tahoma" panose="020B0604030504040204" pitchFamily="34" charset="0"/>
                <a:ea typeface="Tahoma" panose="020B0604030504040204" pitchFamily="34" charset="0"/>
                <a:cs typeface="Tahoma" panose="020B0604030504040204" pitchFamily="34" charset="0"/>
              </a:rPr>
              <a:t>lp_num</a:t>
            </a:r>
            <a:r>
              <a:rPr lang="en-US" sz="24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12" name="Content Placeholder 2">
            <a:extLst>
              <a:ext uri="{FF2B5EF4-FFF2-40B4-BE49-F238E27FC236}">
                <a16:creationId xmlns:a16="http://schemas.microsoft.com/office/drawing/2014/main" id="{D80D4462-CF5C-49D3-BA99-186BB5F97218}"/>
              </a:ext>
            </a:extLst>
          </p:cNvPr>
          <p:cNvSpPr txBox="1">
            <a:spLocks/>
          </p:cNvSpPr>
          <p:nvPr/>
        </p:nvSpPr>
        <p:spPr>
          <a:xfrm>
            <a:off x="440424" y="2570916"/>
            <a:ext cx="6754761" cy="2029655"/>
          </a:xfrm>
          <a:prstGeom prst="rect">
            <a:avLst/>
          </a:prstGeom>
        </p:spPr>
        <p:txBody>
          <a:bodyPr vert="horz" lIns="91440" tIns="45720" rIns="91440" bIns="45720" rtlCol="0" anchor="t">
            <a:noAutofit/>
          </a:bodyPr>
          <a:lstStyle>
            <a:lvl1pPr marL="189075" indent="-189075" algn="l" defTabSz="756300" rtl="0" eaLnBrk="1" latinLnBrk="0" hangingPunct="1">
              <a:lnSpc>
                <a:spcPct val="90000"/>
              </a:lnSpc>
              <a:spcBef>
                <a:spcPts val="827"/>
              </a:spcBef>
              <a:buFont typeface="Arial" panose="020B0604020202020204" pitchFamily="34" charset="0"/>
              <a:buChar char="•"/>
              <a:defRPr sz="2316" kern="1200">
                <a:solidFill>
                  <a:schemeClr val="tx1"/>
                </a:solidFill>
                <a:latin typeface="+mn-lt"/>
                <a:ea typeface="+mn-ea"/>
                <a:cs typeface="+mn-cs"/>
              </a:defRPr>
            </a:lvl1pPr>
            <a:lvl2pPr marL="567225" indent="-189075" algn="l" defTabSz="756300" rtl="0" eaLnBrk="1" latinLnBrk="0" hangingPunct="1">
              <a:lnSpc>
                <a:spcPct val="90000"/>
              </a:lnSpc>
              <a:spcBef>
                <a:spcPts val="414"/>
              </a:spcBef>
              <a:buFont typeface="Arial" panose="020B0604020202020204" pitchFamily="34" charset="0"/>
              <a:buChar char="•"/>
              <a:defRPr sz="1985" kern="1200">
                <a:solidFill>
                  <a:schemeClr val="tx1"/>
                </a:solidFill>
                <a:latin typeface="+mn-lt"/>
                <a:ea typeface="+mn-ea"/>
                <a:cs typeface="+mn-cs"/>
              </a:defRPr>
            </a:lvl2pPr>
            <a:lvl3pPr marL="945375" indent="-189075" algn="l" defTabSz="756300" rtl="0" eaLnBrk="1" latinLnBrk="0" hangingPunct="1">
              <a:lnSpc>
                <a:spcPct val="90000"/>
              </a:lnSpc>
              <a:spcBef>
                <a:spcPts val="414"/>
              </a:spcBef>
              <a:buFont typeface="Arial" panose="020B0604020202020204" pitchFamily="34" charset="0"/>
              <a:buChar char="•"/>
              <a:defRPr sz="1654" kern="1200">
                <a:solidFill>
                  <a:schemeClr val="tx1"/>
                </a:solidFill>
                <a:latin typeface="+mn-lt"/>
                <a:ea typeface="+mn-ea"/>
                <a:cs typeface="+mn-cs"/>
              </a:defRPr>
            </a:lvl3pPr>
            <a:lvl4pPr marL="1323525"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4pPr>
            <a:lvl5pPr marL="17016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5pPr>
            <a:lvl6pPr marL="20798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6pPr>
            <a:lvl7pPr marL="24579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7pPr>
            <a:lvl8pPr marL="283612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8pPr>
            <a:lvl9pPr marL="3214276" indent="-189075" algn="l" defTabSz="756300" rtl="0" eaLnBrk="1" latinLnBrk="0" hangingPunct="1">
              <a:lnSpc>
                <a:spcPct val="90000"/>
              </a:lnSpc>
              <a:spcBef>
                <a:spcPts val="414"/>
              </a:spcBef>
              <a:buFont typeface="Arial" panose="020B0604020202020204" pitchFamily="34" charset="0"/>
              <a:buChar char="•"/>
              <a:defRPr sz="1489" kern="1200">
                <a:solidFill>
                  <a:schemeClr val="tx1"/>
                </a:solidFill>
                <a:latin typeface="+mn-lt"/>
                <a:ea typeface="+mn-ea"/>
                <a:cs typeface="+mn-cs"/>
              </a:defRPr>
            </a:lvl9pPr>
          </a:lstStyle>
          <a:p>
            <a:pPr marL="0" indent="0" algn="just">
              <a:lnSpc>
                <a:spcPct val="150000"/>
              </a:lnSpc>
              <a:spcBef>
                <a:spcPts val="0"/>
              </a:spcBef>
              <a:buFont typeface="Arial" panose="020B0604020202020204" pitchFamily="34" charset="0"/>
              <a:buNone/>
            </a:pP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en-US" sz="12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life_path_meaning</a:t>
            </a:r>
            <a:r>
              <a:rPr lang="en-US"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7" name="Rectangle 16">
            <a:extLst>
              <a:ext uri="{FF2B5EF4-FFF2-40B4-BE49-F238E27FC236}">
                <a16:creationId xmlns:a16="http://schemas.microsoft.com/office/drawing/2014/main" id="{3E52AB7F-A3EC-4D69-9FA3-157FF393286E}"/>
              </a:ext>
            </a:extLst>
          </p:cNvPr>
          <p:cNvSpPr/>
          <p:nvPr/>
        </p:nvSpPr>
        <p:spPr>
          <a:xfrm>
            <a:off x="566403" y="4935086"/>
            <a:ext cx="2318313" cy="1778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lp_strong</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p>
        </p:txBody>
      </p:sp>
      <p:sp>
        <p:nvSpPr>
          <p:cNvPr id="18" name="Rectangle 17">
            <a:extLst>
              <a:ext uri="{FF2B5EF4-FFF2-40B4-BE49-F238E27FC236}">
                <a16:creationId xmlns:a16="http://schemas.microsoft.com/office/drawing/2014/main" id="{A02DDB14-BB0E-40F3-8DA9-FB41C2DDF1B2}"/>
              </a:ext>
            </a:extLst>
          </p:cNvPr>
          <p:cNvSpPr/>
          <p:nvPr/>
        </p:nvSpPr>
        <p:spPr>
          <a:xfrm>
            <a:off x="4767458" y="4935086"/>
            <a:ext cx="2318313" cy="1778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lp_challenge</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endParaRPr lang="en-US"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C851794E-C790-4A62-BE64-61D77D27B699}"/>
              </a:ext>
            </a:extLst>
          </p:cNvPr>
          <p:cNvSpPr/>
          <p:nvPr/>
        </p:nvSpPr>
        <p:spPr>
          <a:xfrm>
            <a:off x="566403" y="7040444"/>
            <a:ext cx="2318313" cy="1778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lp_improve</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endParaRPr lang="en-US"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5744340C-ED5F-422E-AAEC-7C38D8ECA94E}"/>
              </a:ext>
            </a:extLst>
          </p:cNvPr>
          <p:cNvSpPr/>
          <p:nvPr/>
        </p:nvSpPr>
        <p:spPr>
          <a:xfrm>
            <a:off x="4678134" y="6938087"/>
            <a:ext cx="2318313" cy="1778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lp_environment</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endParaRPr lang="en-US"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Rectangle 6">
            <a:extLst>
              <a:ext uri="{FF2B5EF4-FFF2-40B4-BE49-F238E27FC236}">
                <a16:creationId xmlns:a16="http://schemas.microsoft.com/office/drawing/2014/main" id="{D04BE756-A786-4A12-8F44-33E8C8236378}"/>
              </a:ext>
            </a:extLst>
          </p:cNvPr>
          <p:cNvSpPr/>
          <p:nvPr/>
        </p:nvSpPr>
        <p:spPr>
          <a:xfrm>
            <a:off x="3264965" y="6334118"/>
            <a:ext cx="1037848" cy="920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3200" b="1" dirty="0" err="1">
                <a:solidFill>
                  <a:srgbClr val="FF6600"/>
                </a:solidFill>
                <a:latin typeface="Tahoma" panose="020B0604030504040204" pitchFamily="34" charset="0"/>
                <a:ea typeface="Tahoma" panose="020B0604030504040204" pitchFamily="34" charset="0"/>
                <a:cs typeface="Tahoma" panose="020B0604030504040204" pitchFamily="34" charset="0"/>
              </a:rPr>
              <a:t>lp_num</a:t>
            </a:r>
            <a:r>
              <a:rPr lang="en-US" sz="3200" b="1" dirty="0">
                <a:solidFill>
                  <a:srgbClr val="FF6600"/>
                </a:solidFill>
                <a:latin typeface="Tahoma" panose="020B0604030504040204" pitchFamily="34" charset="0"/>
                <a:ea typeface="Tahoma" panose="020B0604030504040204" pitchFamily="34" charset="0"/>
                <a:cs typeface="Tahoma" panose="020B0604030504040204" pitchFamily="34" charset="0"/>
              </a:rPr>
              <a:t>}}</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17888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38150" y="1276826"/>
            <a:ext cx="6614641" cy="879675"/>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sứ</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mệnh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tiết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lộ</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vai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trò</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trách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nhiệm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nhằm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chinh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phục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phiên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tuyệt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vời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nhất</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chính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Nó</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khai</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mở</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những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thông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tin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giá</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trị</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giúp</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bạn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tỏa</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sáng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hoàn</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thành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sứ</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mệnh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bằng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niềm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cảm</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hứng</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hạnh</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phúc</a:t>
            </a:r>
            <a:r>
              <a:rPr lang="en-US"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15" name="TextBox 14"/>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8</a:t>
            </a: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46839" y="271834"/>
            <a:ext cx="4617047" cy="446400"/>
          </a:xfrm>
        </p:spPr>
        <p:txBody>
          <a:bodyPr anchor="t">
            <a:noAutofit/>
          </a:bodyPr>
          <a:lstStyle/>
          <a:p>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SỨ MỆNH</a:t>
            </a:r>
          </a:p>
        </p:txBody>
      </p:sp>
      <p:sp>
        <p:nvSpPr>
          <p:cNvPr id="10" name="Rectangle 9"/>
          <p:cNvSpPr/>
          <p:nvPr/>
        </p:nvSpPr>
        <p:spPr>
          <a:xfrm>
            <a:off x="5600700" y="0"/>
            <a:ext cx="2129170"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20048" y="-113867"/>
            <a:ext cx="1022263" cy="1117102"/>
          </a:xfrm>
          <a:prstGeom prst="rect">
            <a:avLst/>
          </a:prstGeom>
          <a:effectLst>
            <a:outerShdw blurRad="50800" dist="38100" dir="8100000" algn="tr" rotWithShape="0">
              <a:prstClr val="black">
                <a:alpha val="40000"/>
              </a:prstClr>
            </a:outerShdw>
          </a:effectLst>
        </p:spPr>
      </p:pic>
      <p:sp>
        <p:nvSpPr>
          <p:cNvPr id="4" name="Rectangle 3">
            <a:extLst>
              <a:ext uri="{FF2B5EF4-FFF2-40B4-BE49-F238E27FC236}">
                <a16:creationId xmlns:a16="http://schemas.microsoft.com/office/drawing/2014/main" id="{E95E499C-720E-47DC-84EB-C45C36D65A8D}"/>
              </a:ext>
            </a:extLst>
          </p:cNvPr>
          <p:cNvSpPr/>
          <p:nvPr/>
        </p:nvSpPr>
        <p:spPr>
          <a:xfrm>
            <a:off x="424070" y="7483720"/>
            <a:ext cx="3127513" cy="164040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text&#10;&#10;Description automatically generated">
            <a:extLst>
              <a:ext uri="{FF2B5EF4-FFF2-40B4-BE49-F238E27FC236}">
                <a16:creationId xmlns:a16="http://schemas.microsoft.com/office/drawing/2014/main" id="{3AEE40DE-EE92-410D-A24D-11A6F206F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59" y="2577628"/>
            <a:ext cx="2739964" cy="6834183"/>
          </a:xfrm>
          <a:prstGeom prst="rect">
            <a:avLst/>
          </a:prstGeom>
        </p:spPr>
      </p:pic>
      <p:sp>
        <p:nvSpPr>
          <p:cNvPr id="2" name="Rectangle 1">
            <a:extLst>
              <a:ext uri="{FF2B5EF4-FFF2-40B4-BE49-F238E27FC236}">
                <a16:creationId xmlns:a16="http://schemas.microsoft.com/office/drawing/2014/main" id="{D11FC9EE-12A0-4B44-9376-C18B492B5870}"/>
              </a:ext>
            </a:extLst>
          </p:cNvPr>
          <p:cNvSpPr/>
          <p:nvPr/>
        </p:nvSpPr>
        <p:spPr>
          <a:xfrm>
            <a:off x="5280660" y="271833"/>
            <a:ext cx="64008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B700FABE-1B77-43EB-A742-9BF4896B5871}"/>
              </a:ext>
            </a:extLst>
          </p:cNvPr>
          <p:cNvSpPr txBox="1">
            <a:spLocks/>
          </p:cNvSpPr>
          <p:nvPr/>
        </p:nvSpPr>
        <p:spPr>
          <a:xfrm>
            <a:off x="5240345" y="323753"/>
            <a:ext cx="640080" cy="457200"/>
          </a:xfrm>
          <a:prstGeom prst="rect">
            <a:avLst/>
          </a:prstGeom>
        </p:spPr>
        <p:txBody>
          <a:bodyPr vert="horz" lIns="91440" tIns="45720" rIns="91440" bIns="45720" rtlCol="0" anchor="ctr">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24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2400" b="1" dirty="0" err="1">
                <a:solidFill>
                  <a:srgbClr val="FF6600"/>
                </a:solidFill>
                <a:latin typeface="Tahoma" panose="020B0604030504040204" pitchFamily="34" charset="0"/>
                <a:ea typeface="Tahoma" panose="020B0604030504040204" pitchFamily="34" charset="0"/>
                <a:cs typeface="Tahoma" panose="020B0604030504040204" pitchFamily="34" charset="0"/>
              </a:rPr>
              <a:t>dp_num</a:t>
            </a:r>
            <a:r>
              <a:rPr lang="en-US" sz="24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5" name="Rectangle 4">
            <a:extLst>
              <a:ext uri="{FF2B5EF4-FFF2-40B4-BE49-F238E27FC236}">
                <a16:creationId xmlns:a16="http://schemas.microsoft.com/office/drawing/2014/main" id="{069A64DD-6154-42E9-9D6C-E5033B0C7AC8}"/>
              </a:ext>
            </a:extLst>
          </p:cNvPr>
          <p:cNvSpPr/>
          <p:nvPr/>
        </p:nvSpPr>
        <p:spPr>
          <a:xfrm>
            <a:off x="3743325" y="2577628"/>
            <a:ext cx="3309466" cy="7337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40000"/>
              </a:lnSpc>
            </a:pPr>
            <a:r>
              <a:rPr lang="en-US" sz="1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en-US" sz="12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destiny_meaning</a:t>
            </a:r>
            <a:r>
              <a:rPr lang="en-US" sz="1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a:p>
            <a:pPr algn="just">
              <a:lnSpc>
                <a:spcPct val="140000"/>
              </a:lnSpc>
            </a:pPr>
            <a:endParaRPr lang="en-US" sz="1200" dirty="0">
              <a:solidFill>
                <a:schemeClr val="tx1">
                  <a:lumMod val="85000"/>
                  <a:lumOff val="15000"/>
                </a:schemeClr>
              </a:solidFill>
            </a:endParaRPr>
          </a:p>
        </p:txBody>
      </p:sp>
    </p:spTree>
    <p:extLst>
      <p:ext uri="{BB962C8B-B14F-4D97-AF65-F5344CB8AC3E}">
        <p14:creationId xmlns:p14="http://schemas.microsoft.com/office/powerpoint/2010/main" val="789027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8619-08D6-4196-8818-BE4D6C55DF7E}"/>
              </a:ext>
            </a:extLst>
          </p:cNvPr>
          <p:cNvSpPr>
            <a:spLocks noGrp="1"/>
          </p:cNvSpPr>
          <p:nvPr>
            <p:ph idx="1"/>
          </p:nvPr>
        </p:nvSpPr>
        <p:spPr>
          <a:xfrm>
            <a:off x="478219" y="1232955"/>
            <a:ext cx="6606411" cy="2030626"/>
          </a:xfrm>
          <a:solidFill>
            <a:schemeClr val="accent2">
              <a:lumMod val="20000"/>
              <a:lumOff val="80000"/>
            </a:schemeClr>
          </a:solidFill>
        </p:spPr>
        <p:txBody>
          <a:bodyPr vert="horz" lIns="91440" tIns="45720" rIns="91440" bIns="45720" rtlCol="0" anchor="t">
            <a:noAutofit/>
          </a:bodyPr>
          <a:lstStyle/>
          <a:p>
            <a:pPr marL="0" indent="0">
              <a:lnSpc>
                <a:spcPct val="150000"/>
              </a:lnSpc>
              <a:spcBef>
                <a:spcPts val="0"/>
              </a:spcBef>
              <a:buNone/>
            </a:pPr>
            <a:r>
              <a:rPr lang="vi-VN"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Chỉ số </a:t>
            </a:r>
            <a:r>
              <a:rPr lang="en-US" sz="11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Thành</a:t>
            </a:r>
            <a:r>
              <a:rPr lang="en-US"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Tựu</a:t>
            </a:r>
            <a:r>
              <a:rPr lang="vi-VN"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là một </a:t>
            </a:r>
            <a:r>
              <a:rPr lang="en-US"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a:t>
            </a:r>
            <a:r>
              <a:rPr lang="vi-VN"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hỉ số rất quan trọng trong bản đồ Thần số học của bạn vì nó tiết lộ tiềm năng của bạn trong tương lai và mục đích cuối cùng của cuộc đời bạn. Nó cho biết sứ mệnh của bạn sẽ đưa bạn đến đâu và bạn có thể trông đợi điều gì trong nửa sau cuộc đời</a:t>
            </a:r>
            <a:r>
              <a:rPr lang="en-US"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vi-VN"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Đây là chỉ số bạn cần để tâm khi đặt mục tiêu hay đưa ra quyết định trong dài</a:t>
            </a:r>
            <a:r>
              <a:rPr lang="en-US"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vi-VN"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hạn.</a:t>
            </a:r>
            <a:br>
              <a:rPr lang="vi-VN"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br>
            <a:r>
              <a:rPr lang="vi-VN"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Chỉ số này thường khởi động từ 35 đến 45 </a:t>
            </a:r>
            <a:r>
              <a:rPr lang="en-US"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v</a:t>
            </a:r>
            <a:r>
              <a:rPr lang="vi-VN"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à hoàn toàn hoạt động ở tuổi 50. Đây là một dạng năng lượng tích lũy</a:t>
            </a:r>
            <a:r>
              <a:rPr lang="en-US"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vi-VN"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a:t>
            </a:r>
            <a:r>
              <a:rPr lang="vi-VN"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ứ mỗi năm đi qua, ảnh hưởng của </a:t>
            </a:r>
            <a:r>
              <a:rPr lang="en-US"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a:t>
            </a:r>
            <a:r>
              <a:rPr lang="vi-VN"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hỉ số này lại càng mạnh lên và rõ rệt hơn. Đến tuổi 50 thì bạn sẽ cảm nhận được tác động của nó lên cuộc sống của mình</a:t>
            </a:r>
            <a:r>
              <a:rPr lang="en-US" sz="1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8" name="Title 1">
            <a:extLst>
              <a:ext uri="{FF2B5EF4-FFF2-40B4-BE49-F238E27FC236}">
                <a16:creationId xmlns:a16="http://schemas.microsoft.com/office/drawing/2014/main" id="{9ED72576-406C-4C3E-AD19-BAE23AC0C36B}"/>
              </a:ext>
            </a:extLst>
          </p:cNvPr>
          <p:cNvSpPr>
            <a:spLocks noGrp="1"/>
          </p:cNvSpPr>
          <p:nvPr>
            <p:ph type="title"/>
          </p:nvPr>
        </p:nvSpPr>
        <p:spPr>
          <a:xfrm>
            <a:off x="322478" y="394650"/>
            <a:ext cx="4617047" cy="446400"/>
          </a:xfrm>
        </p:spPr>
        <p:txBody>
          <a:bodyPr anchor="t">
            <a:noAutofit/>
          </a:bodyPr>
          <a:lstStyle/>
          <a:p>
            <a:r>
              <a:rPr lang="en-US" sz="36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Chỉ</a:t>
            </a:r>
            <a:r>
              <a:rPr lang="en-US" sz="3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số</a:t>
            </a:r>
            <a:r>
              <a:rPr lang="en-US" sz="3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3600" b="1" dirty="0">
                <a:solidFill>
                  <a:srgbClr val="FF6600"/>
                </a:solidFill>
                <a:latin typeface="Tahoma" panose="020B0604030504040204" pitchFamily="34" charset="0"/>
                <a:ea typeface="Tahoma" panose="020B0604030504040204" pitchFamily="34" charset="0"/>
                <a:cs typeface="Tahoma" panose="020B0604030504040204" pitchFamily="34" charset="0"/>
              </a:rPr>
              <a:t>THÀNH TỰU</a:t>
            </a:r>
          </a:p>
        </p:txBody>
      </p:sp>
      <p:sp>
        <p:nvSpPr>
          <p:cNvPr id="10" name="TextBox 9"/>
          <p:cNvSpPr txBox="1"/>
          <p:nvPr/>
        </p:nvSpPr>
        <p:spPr>
          <a:xfrm>
            <a:off x="6812280" y="10191324"/>
            <a:ext cx="765810" cy="246221"/>
          </a:xfrm>
          <a:prstGeom prst="rect">
            <a:avLst/>
          </a:prstGeom>
          <a:noFill/>
        </p:spPr>
        <p:txBody>
          <a:bodyPr wrap="square" rtlCol="0">
            <a:spAutoFit/>
          </a:bodyPr>
          <a:lstStyle/>
          <a:p>
            <a:pPr algn="ctr"/>
            <a:r>
              <a:rPr lang="en-US" sz="1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9</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t="24234" b="20091"/>
          <a:stretch/>
        </p:blipFill>
        <p:spPr>
          <a:xfrm>
            <a:off x="0" y="3756242"/>
            <a:ext cx="7562850" cy="2452629"/>
          </a:xfrm>
          <a:prstGeom prst="rect">
            <a:avLst/>
          </a:prstGeom>
        </p:spPr>
      </p:pic>
      <p:sp>
        <p:nvSpPr>
          <p:cNvPr id="14" name="Rectangle 13"/>
          <p:cNvSpPr/>
          <p:nvPr/>
        </p:nvSpPr>
        <p:spPr>
          <a:xfrm>
            <a:off x="5611578" y="0"/>
            <a:ext cx="2384105" cy="87967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pic>
        <p:nvPicPr>
          <p:cNvPr id="15" name="Picture 1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110213" y="-102959"/>
            <a:ext cx="1022263" cy="1117102"/>
          </a:xfrm>
          <a:prstGeom prst="rect">
            <a:avLst/>
          </a:prstGeom>
          <a:effectLst>
            <a:outerShdw blurRad="50800" dist="38100" dir="8100000" algn="tr" rotWithShape="0">
              <a:prstClr val="black">
                <a:alpha val="40000"/>
              </a:prstClr>
            </a:outerShdw>
          </a:effectLst>
        </p:spPr>
      </p:pic>
      <p:sp>
        <p:nvSpPr>
          <p:cNvPr id="16" name="Title 1">
            <a:extLst>
              <a:ext uri="{FF2B5EF4-FFF2-40B4-BE49-F238E27FC236}">
                <a16:creationId xmlns:a16="http://schemas.microsoft.com/office/drawing/2014/main" id="{9ED72576-406C-4C3E-AD19-BAE23AC0C36B}"/>
              </a:ext>
            </a:extLst>
          </p:cNvPr>
          <p:cNvSpPr txBox="1">
            <a:spLocks/>
          </p:cNvSpPr>
          <p:nvPr/>
        </p:nvSpPr>
        <p:spPr>
          <a:xfrm>
            <a:off x="6202269" y="451071"/>
            <a:ext cx="469752" cy="446400"/>
          </a:xfrm>
          <a:prstGeom prst="rect">
            <a:avLst/>
          </a:prstGeom>
        </p:spPr>
        <p:txBody>
          <a:bodyPr vert="horz" lIns="91440" tIns="45720" rIns="91440" bIns="45720" rtlCol="0" anchor="t">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endParaRPr lang="en-US" sz="30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Title 1">
            <a:extLst>
              <a:ext uri="{FF2B5EF4-FFF2-40B4-BE49-F238E27FC236}">
                <a16:creationId xmlns:a16="http://schemas.microsoft.com/office/drawing/2014/main" id="{215184A5-6AFB-49E5-8C99-5CA9ECE3DC6D}"/>
              </a:ext>
            </a:extLst>
          </p:cNvPr>
          <p:cNvSpPr txBox="1">
            <a:spLocks/>
          </p:cNvSpPr>
          <p:nvPr/>
        </p:nvSpPr>
        <p:spPr>
          <a:xfrm>
            <a:off x="5240345" y="323753"/>
            <a:ext cx="640080" cy="457200"/>
          </a:xfrm>
          <a:prstGeom prst="rect">
            <a:avLst/>
          </a:prstGeom>
        </p:spPr>
        <p:txBody>
          <a:bodyPr vert="horz" lIns="91440" tIns="45720" rIns="91440" bIns="45720" rtlCol="0" anchor="ctr">
            <a:noAutofit/>
          </a:bodyPr>
          <a:lstStyle>
            <a:lvl1pPr algn="l" defTabSz="756300" rtl="0" eaLnBrk="1" latinLnBrk="0" hangingPunct="1">
              <a:lnSpc>
                <a:spcPct val="90000"/>
              </a:lnSpc>
              <a:spcBef>
                <a:spcPct val="0"/>
              </a:spcBef>
              <a:buNone/>
              <a:defRPr sz="3639" kern="1200">
                <a:solidFill>
                  <a:schemeClr val="tx1"/>
                </a:solidFill>
                <a:latin typeface="+mj-lt"/>
                <a:ea typeface="+mj-ea"/>
                <a:cs typeface="+mj-cs"/>
              </a:defRPr>
            </a:lvl1pPr>
          </a:lstStyle>
          <a:p>
            <a:pPr algn="ctr"/>
            <a:r>
              <a:rPr lang="en-US" sz="2400" b="1" dirty="0">
                <a:solidFill>
                  <a:srgbClr val="FF6600"/>
                </a:solidFill>
                <a:latin typeface="Tahoma" panose="020B0604030504040204" pitchFamily="34" charset="0"/>
                <a:ea typeface="Tahoma" panose="020B0604030504040204" pitchFamily="34" charset="0"/>
                <a:cs typeface="Tahoma" panose="020B0604030504040204" pitchFamily="34" charset="0"/>
              </a:rPr>
              <a:t>{{</a:t>
            </a:r>
            <a:r>
              <a:rPr lang="en-US" sz="2400" b="1" dirty="0" err="1">
                <a:solidFill>
                  <a:srgbClr val="FF6600"/>
                </a:solidFill>
                <a:latin typeface="Tahoma" panose="020B0604030504040204" pitchFamily="34" charset="0"/>
                <a:ea typeface="Tahoma" panose="020B0604030504040204" pitchFamily="34" charset="0"/>
                <a:cs typeface="Tahoma" panose="020B0604030504040204" pitchFamily="34" charset="0"/>
              </a:rPr>
              <a:t>pw_num</a:t>
            </a:r>
            <a:r>
              <a:rPr lang="en-US" sz="2400" b="1" dirty="0">
                <a:solidFill>
                  <a:srgbClr val="FF6600"/>
                </a:solidFill>
                <a:latin typeface="Tahoma" panose="020B0604030504040204" pitchFamily="34" charset="0"/>
                <a:ea typeface="Tahoma" panose="020B0604030504040204" pitchFamily="34" charset="0"/>
                <a:cs typeface="Tahoma" panose="020B0604030504040204" pitchFamily="34" charset="0"/>
              </a:rPr>
              <a:t>}}</a:t>
            </a:r>
          </a:p>
        </p:txBody>
      </p:sp>
      <p:sp>
        <p:nvSpPr>
          <p:cNvPr id="5" name="Rectangle 4">
            <a:extLst>
              <a:ext uri="{FF2B5EF4-FFF2-40B4-BE49-F238E27FC236}">
                <a16:creationId xmlns:a16="http://schemas.microsoft.com/office/drawing/2014/main" id="{50C528BD-87DE-4D2B-9FB0-21B0CA63C169}"/>
              </a:ext>
            </a:extLst>
          </p:cNvPr>
          <p:cNvSpPr/>
          <p:nvPr/>
        </p:nvSpPr>
        <p:spPr>
          <a:xfrm>
            <a:off x="440119" y="6568752"/>
            <a:ext cx="6606411" cy="3362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1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r>
              <a:rPr lang="en-US" sz="12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power_meaning</a:t>
            </a:r>
            <a:r>
              <a:rPr lang="en-US" sz="1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a:p>
            <a:pPr algn="just"/>
            <a:endParaRPr lang="en-US" sz="1200" dirty="0">
              <a:solidFill>
                <a:schemeClr val="tx1">
                  <a:lumMod val="85000"/>
                  <a:lumOff val="15000"/>
                </a:schemeClr>
              </a:solidFill>
            </a:endParaRPr>
          </a:p>
        </p:txBody>
      </p:sp>
    </p:spTree>
    <p:extLst>
      <p:ext uri="{BB962C8B-B14F-4D97-AF65-F5344CB8AC3E}">
        <p14:creationId xmlns:p14="http://schemas.microsoft.com/office/powerpoint/2010/main" val="10396350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10505</TotalTime>
  <Words>2395</Words>
  <Application>Microsoft Office PowerPoint</Application>
  <PresentationFormat>Custom</PresentationFormat>
  <Paragraphs>264</Paragraphs>
  <Slides>29</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.VnCentury SchoolbookH</vt:lpstr>
      <vt:lpstr>Arial</vt:lpstr>
      <vt:lpstr>Calibri</vt:lpstr>
      <vt:lpstr>Calibri Light</vt:lpstr>
      <vt:lpstr>Gadugi</vt:lpstr>
      <vt:lpstr>Tahoma</vt:lpstr>
      <vt:lpstr>Office Theme</vt:lpstr>
      <vt:lpstr>PowerPoint Presentation</vt:lpstr>
      <vt:lpstr>MỤC LỤC</vt:lpstr>
      <vt:lpstr>PowerPoint Presentation</vt:lpstr>
      <vt:lpstr>Nguồn gốc NHÂN SỐ HỌC</vt:lpstr>
      <vt:lpstr>PowerPoint Presentation</vt:lpstr>
      <vt:lpstr>PowerPoint Presentation</vt:lpstr>
      <vt:lpstr>Chỉ số ĐƯỜNG ĐỜI</vt:lpstr>
      <vt:lpstr>Chỉ số SỨ MỆNH</vt:lpstr>
      <vt:lpstr>Chỉ số THÀNH TỰU</vt:lpstr>
      <vt:lpstr>Chỉ số ĐỘNG LỰC</vt:lpstr>
      <vt:lpstr>Chỉ số TÍNH CÁCH</vt:lpstr>
      <vt:lpstr>Chỉ số THÁI ĐỘ</vt:lpstr>
      <vt:lpstr>Chỉ số NGÀY SINH</vt:lpstr>
      <vt:lpstr>Chỉ số RÈN LUYỆN</vt:lpstr>
      <vt:lpstr>4 ĐỈNH CAO CUỘC ĐỜI</vt:lpstr>
      <vt:lpstr>ĐỈNH CAO THỨ NHẤT</vt:lpstr>
      <vt:lpstr>ĐỈNH CAO THỨ HAI</vt:lpstr>
      <vt:lpstr>ĐỈNH CAO THỨ BA</vt:lpstr>
      <vt:lpstr>ĐỈNH CAO THỨ TƯ</vt:lpstr>
      <vt:lpstr>CHỈ SỐ THÁCH THỨC</vt:lpstr>
      <vt:lpstr>THÁCH THỨC THỨ NHẤT</vt:lpstr>
      <vt:lpstr>THÁCH THỨC THỨ HAI</vt:lpstr>
      <vt:lpstr>THÁCH THỨC THỨ BA</vt:lpstr>
      <vt:lpstr>THÁCH THỨC THỨ TƯ</vt:lpstr>
      <vt:lpstr>NĂM CÁ NHÂN</vt:lpstr>
      <vt:lpstr>NĂM CÁ NHÂN</vt:lpstr>
      <vt:lpstr>NĂM CÁ NHÂN</vt:lpstr>
      <vt:lpstr>NĂM CÁ NHÂN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Linh Vu</dc:creator>
  <cp:lastModifiedBy>Quang Vinh</cp:lastModifiedBy>
  <cp:revision>367</cp:revision>
  <dcterms:created xsi:type="dcterms:W3CDTF">2021-07-12T11:38:07Z</dcterms:created>
  <dcterms:modified xsi:type="dcterms:W3CDTF">2021-10-12T14:35:04Z</dcterms:modified>
</cp:coreProperties>
</file>